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0"/>
  </p:notesMasterIdLst>
  <p:sldIdLst>
    <p:sldId id="326" r:id="rId2"/>
    <p:sldId id="314" r:id="rId3"/>
    <p:sldId id="288" r:id="rId4"/>
    <p:sldId id="287" r:id="rId5"/>
    <p:sldId id="290" r:id="rId6"/>
    <p:sldId id="294" r:id="rId7"/>
    <p:sldId id="291" r:id="rId8"/>
    <p:sldId id="293" r:id="rId9"/>
    <p:sldId id="295" r:id="rId10"/>
    <p:sldId id="315" r:id="rId11"/>
    <p:sldId id="316" r:id="rId12"/>
    <p:sldId id="317" r:id="rId13"/>
    <p:sldId id="319" r:id="rId14"/>
    <p:sldId id="321" r:id="rId15"/>
    <p:sldId id="325" r:id="rId16"/>
    <p:sldId id="322" r:id="rId17"/>
    <p:sldId id="309" r:id="rId18"/>
    <p:sldId id="304"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0000"/>
    <a:srgbClr val="FF3300"/>
    <a:srgbClr val="00FFFF"/>
    <a:srgbClr val="CC3300"/>
    <a:srgbClr val="D60093"/>
    <a:srgbClr val="FFCC00"/>
    <a:srgbClr val="EBE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57" autoAdjust="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F655585F-4928-45FF-9CA6-C905725BCC35}" type="datetimeFigureOut">
              <a:rPr lang="en-US"/>
              <a:pPr>
                <a:defRPr/>
              </a:pPr>
              <a:t>1/16/2017</a:t>
            </a:fld>
            <a:endParaRPr lang="en-US"/>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CB708C0-9EAC-4F26-AD7A-2F7C40C3C0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90124"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9012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2C7A859D-E919-4C8A-BBD9-6AF1D74C79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7AB8380-A9E4-4480-8A97-4F8561DBB9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449D8E8-BC4D-43E0-AD64-460E75DEF93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5A84602-AA39-4EB3-B5C7-749E01F4186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2CC87AE2-7032-4B5C-92B8-828A0C3770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41F6ABA-5FDB-428D-B109-FF56CFA650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29C89B6-9541-49A4-9540-1733B88314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9A00FBA-D380-4D40-977C-5DD37A6C59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02CF710-8652-4E66-A78F-AEDCE4AB55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43A8ECEE-AB88-4739-9141-326737D83A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F2057CD0-AE04-4CB7-B5B1-30BD96B42B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FAA7CF7-9CA5-4787-A6E4-5EE11C15FC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59FFBD9-EC81-4BA2-9327-D148F290C1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89091"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89092"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89093"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89094"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9095"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8909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8909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5C58DE84-0429-4773-B265-809345D7EA8B}"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image" Target="../media/image14.jpe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slideLayout" Target="../slideLayouts/slideLayout7.xml"/><Relationship Id="rId16" Type="http://schemas.openxmlformats.org/officeDocument/2006/relationships/image" Target="../media/image26.jpeg"/><Relationship Id="rId1" Type="http://schemas.openxmlformats.org/officeDocument/2006/relationships/video" Target="Nui%20lua.mpg" TargetMode="External"/><Relationship Id="rId6" Type="http://schemas.openxmlformats.org/officeDocument/2006/relationships/image" Target="../media/image16.gif"/><Relationship Id="rId11" Type="http://schemas.openxmlformats.org/officeDocument/2006/relationships/image" Target="../media/image21.jpeg"/><Relationship Id="rId5" Type="http://schemas.openxmlformats.org/officeDocument/2006/relationships/image" Target="../media/image13.jpeg"/><Relationship Id="rId15" Type="http://schemas.openxmlformats.org/officeDocument/2006/relationships/image" Target="../media/image25.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image" Target="../media/image15.jpeg"/><Relationship Id="rId9" Type="http://schemas.openxmlformats.org/officeDocument/2006/relationships/image" Target="../media/image19.jpe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39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20</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Không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khí</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bị</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 ô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rPr>
              <a:t>nhiễm</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210"/>
          <p:cNvPicPr>
            <a:picLocks noChangeAspect="1" noChangeArrowheads="1"/>
          </p:cNvPicPr>
          <p:nvPr/>
        </p:nvPicPr>
        <p:blipFill>
          <a:blip r:embed="rId2" cstate="print"/>
          <a:srcRect/>
          <a:stretch>
            <a:fillRect/>
          </a:stretch>
        </p:blipFill>
        <p:spPr bwMode="auto">
          <a:xfrm>
            <a:off x="228600" y="2286000"/>
            <a:ext cx="5486400" cy="4572000"/>
          </a:xfrm>
          <a:prstGeom prst="rect">
            <a:avLst/>
          </a:prstGeom>
          <a:noFill/>
          <a:ln w="9525">
            <a:noFill/>
            <a:miter lim="800000"/>
            <a:headEnd/>
            <a:tailEnd/>
          </a:ln>
        </p:spPr>
      </p:pic>
      <p:sp>
        <p:nvSpPr>
          <p:cNvPr id="15366" name="Oval 6"/>
          <p:cNvSpPr>
            <a:spLocks noChangeArrowheads="1"/>
          </p:cNvSpPr>
          <p:nvPr/>
        </p:nvSpPr>
        <p:spPr bwMode="auto">
          <a:xfrm>
            <a:off x="5105400" y="6019800"/>
            <a:ext cx="457200" cy="304800"/>
          </a:xfrm>
          <a:prstGeom prst="ellipse">
            <a:avLst/>
          </a:prstGeom>
          <a:solidFill>
            <a:schemeClr val="accent1"/>
          </a:solidFill>
          <a:ln w="9525">
            <a:solidFill>
              <a:schemeClr val="tx1"/>
            </a:solidFill>
            <a:round/>
            <a:headEnd/>
            <a:tailEnd/>
          </a:ln>
        </p:spPr>
        <p:txBody>
          <a:bodyPr wrap="none" anchor="ctr"/>
          <a:lstStyle/>
          <a:p>
            <a:pPr algn="ctr" eaLnBrk="1" hangingPunct="1"/>
            <a:r>
              <a:rPr lang="en-US"/>
              <a:t>2</a:t>
            </a:r>
          </a:p>
        </p:txBody>
      </p:sp>
      <p:sp>
        <p:nvSpPr>
          <p:cNvPr id="15369" name="AutoShape 9"/>
          <p:cNvSpPr>
            <a:spLocks noChangeArrowheads="1"/>
          </p:cNvSpPr>
          <p:nvPr/>
        </p:nvSpPr>
        <p:spPr bwMode="auto">
          <a:xfrm>
            <a:off x="914400" y="1447800"/>
            <a:ext cx="3810000" cy="762000"/>
          </a:xfrm>
          <a:prstGeom prst="wedgeEllipseCallout">
            <a:avLst>
              <a:gd name="adj1" fmla="val 33000"/>
              <a:gd name="adj2" fmla="val 76042"/>
            </a:avLst>
          </a:prstGeom>
          <a:solidFill>
            <a:schemeClr val="bg1"/>
          </a:solidFill>
          <a:ln w="9525">
            <a:solidFill>
              <a:schemeClr val="tx1"/>
            </a:solidFill>
            <a:miter lim="800000"/>
            <a:headEnd/>
            <a:tailEnd/>
          </a:ln>
        </p:spPr>
        <p:txBody>
          <a:bodyPr/>
          <a:lstStyle/>
          <a:p>
            <a:pPr algn="ctr" eaLnBrk="1" hangingPunct="1"/>
            <a:r>
              <a:rPr lang="en-US" b="1"/>
              <a:t>Bầu không khí</a:t>
            </a:r>
          </a:p>
          <a:p>
            <a:pPr algn="ctr" eaLnBrk="1" hangingPunct="1"/>
            <a:r>
              <a:rPr lang="en-US" b="1"/>
              <a:t> trong sạch</a:t>
            </a:r>
          </a:p>
        </p:txBody>
      </p:sp>
      <p:sp>
        <p:nvSpPr>
          <p:cNvPr id="15370" name="Text Box 10"/>
          <p:cNvSpPr txBox="1">
            <a:spLocks noChangeArrowheads="1"/>
          </p:cNvSpPr>
          <p:nvPr/>
        </p:nvSpPr>
        <p:spPr bwMode="auto">
          <a:xfrm>
            <a:off x="5943600" y="2770188"/>
            <a:ext cx="2952750" cy="4060825"/>
          </a:xfrm>
          <a:prstGeom prst="rect">
            <a:avLst/>
          </a:prstGeom>
          <a:noFill/>
          <a:ln w="9525">
            <a:noFill/>
            <a:miter lim="800000"/>
            <a:headEnd/>
            <a:tailEnd/>
          </a:ln>
        </p:spPr>
        <p:txBody>
          <a:bodyPr>
            <a:spAutoFit/>
          </a:bodyPr>
          <a:lstStyle/>
          <a:p>
            <a:pPr algn="just" eaLnBrk="1" hangingPunct="1">
              <a:spcBef>
                <a:spcPct val="50000"/>
              </a:spcBef>
            </a:pPr>
            <a:r>
              <a:rPr lang="en-US" sz="2600" b="1">
                <a:latin typeface="Times New Roman" pitchFamily="18" charset="0"/>
              </a:rPr>
              <a:t>Không khí sạch là không khí trong suốt, không màu, không mùi, không vị, chỉ chứa khói, bụi, vi khuẩn với một tỉ lệ thấp, không làm hại đến sức khỏe con người.</a:t>
            </a:r>
          </a:p>
        </p:txBody>
      </p:sp>
      <p:sp>
        <p:nvSpPr>
          <p:cNvPr id="15371" name="AutoShape 11"/>
          <p:cNvSpPr>
            <a:spLocks noChangeArrowheads="1"/>
          </p:cNvSpPr>
          <p:nvPr/>
        </p:nvSpPr>
        <p:spPr bwMode="auto">
          <a:xfrm>
            <a:off x="5943600" y="1219200"/>
            <a:ext cx="2438400" cy="1447800"/>
          </a:xfrm>
          <a:prstGeom prst="cloudCallout">
            <a:avLst>
              <a:gd name="adj1" fmla="val 1954"/>
              <a:gd name="adj2" fmla="val 49454"/>
            </a:avLst>
          </a:prstGeom>
          <a:solidFill>
            <a:schemeClr val="accent1"/>
          </a:solidFill>
          <a:ln w="9525">
            <a:solidFill>
              <a:schemeClr val="tx1"/>
            </a:solidFill>
            <a:round/>
            <a:headEnd/>
            <a:tailEnd/>
          </a:ln>
        </p:spPr>
        <p:txBody>
          <a:bodyPr/>
          <a:lstStyle/>
          <a:p>
            <a:pPr algn="ctr" eaLnBrk="1" hangingPunct="1"/>
            <a:r>
              <a:rPr lang="en-US" sz="2400"/>
              <a:t>Thế nào là không khí sạch ?</a:t>
            </a:r>
          </a:p>
        </p:txBody>
      </p:sp>
      <p:sp>
        <p:nvSpPr>
          <p:cNvPr id="12298" name="Text Box 15"/>
          <p:cNvSpPr txBox="1">
            <a:spLocks noChangeArrowheads="1"/>
          </p:cNvSpPr>
          <p:nvPr/>
        </p:nvSpPr>
        <p:spPr bwMode="auto">
          <a:xfrm>
            <a:off x="1295400" y="609600"/>
            <a:ext cx="6019800" cy="579438"/>
          </a:xfrm>
          <a:prstGeom prst="rect">
            <a:avLst/>
          </a:prstGeom>
          <a:noFill/>
          <a:ln w="9525">
            <a:noFill/>
            <a:miter lim="800000"/>
            <a:headEnd/>
            <a:tailEnd/>
          </a:ln>
        </p:spPr>
        <p:txBody>
          <a:bodyPr>
            <a:spAutoFit/>
          </a:bodyPr>
          <a:lstStyle/>
          <a:p>
            <a:pPr algn="ctr" eaLnBrk="1" hangingPunct="1">
              <a:spcBef>
                <a:spcPct val="50000"/>
              </a:spcBef>
            </a:pPr>
            <a:r>
              <a:rPr lang="en-US" sz="3200" b="1" dirty="0" err="1">
                <a:solidFill>
                  <a:srgbClr val="0000CC"/>
                </a:solidFill>
                <a:latin typeface="Times New Roman" pitchFamily="18" charset="0"/>
              </a:rPr>
              <a:t>Không</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khí</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bị</a:t>
            </a:r>
            <a:r>
              <a:rPr lang="en-US" sz="3200" b="1" dirty="0">
                <a:solidFill>
                  <a:srgbClr val="0000CC"/>
                </a:solidFill>
                <a:latin typeface="Times New Roman" pitchFamily="18" charset="0"/>
              </a:rPr>
              <a:t> ô </a:t>
            </a:r>
            <a:r>
              <a:rPr lang="en-US" sz="3200" b="1" dirty="0" err="1">
                <a:solidFill>
                  <a:srgbClr val="0000CC"/>
                </a:solidFill>
                <a:latin typeface="Times New Roman" pitchFamily="18" charset="0"/>
              </a:rPr>
              <a:t>nhiễm</a:t>
            </a:r>
            <a:r>
              <a:rPr lang="en-US" sz="3200" b="1" dirty="0">
                <a:solidFill>
                  <a:srgbClr val="0000CC"/>
                </a:solidFill>
                <a:latin typeface="Times New Roman" pitchFamily="18" charset="0"/>
              </a:rPr>
              <a:t> </a:t>
            </a:r>
            <a:endParaRPr lang="en-US" sz="3200" b="1" dirty="0">
              <a:solidFill>
                <a:srgbClr val="0000CC"/>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ox(in)">
                                      <p:cBhvr>
                                        <p:cTn id="7" dur="500"/>
                                        <p:tgtEl>
                                          <p:spTgt spid="1536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box(in)">
                                      <p:cBhvr>
                                        <p:cTn id="10" dur="500"/>
                                        <p:tgtEl>
                                          <p:spTgt spid="1536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checkerboard(across)">
                                      <p:cBhvr>
                                        <p:cTn id="15" dur="500"/>
                                        <p:tgtEl>
                                          <p:spTgt spid="1536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371"/>
                                        </p:tgtEl>
                                        <p:attrNameLst>
                                          <p:attrName>style.visibility</p:attrName>
                                        </p:attrNameLst>
                                      </p:cBhvr>
                                      <p:to>
                                        <p:strVal val="visible"/>
                                      </p:to>
                                    </p:set>
                                    <p:animEffect transition="in" filter="box(in)">
                                      <p:cBhvr>
                                        <p:cTn id="20" dur="500"/>
                                        <p:tgtEl>
                                          <p:spTgt spid="15371"/>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5370"/>
                                        </p:tgtEl>
                                        <p:attrNameLst>
                                          <p:attrName>style.visibility</p:attrName>
                                        </p:attrNameLst>
                                      </p:cBhvr>
                                      <p:to>
                                        <p:strVal val="visible"/>
                                      </p:to>
                                    </p:set>
                                    <p:animEffect transition="in" filter="checkerboard(across)">
                                      <p:cBhvr>
                                        <p:cTn id="25"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9" grpId="0" animBg="1"/>
      <p:bldP spid="15370" grpId="0"/>
      <p:bldP spid="153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209"/>
          <p:cNvPicPr>
            <a:picLocks noChangeAspect="1" noChangeArrowheads="1"/>
          </p:cNvPicPr>
          <p:nvPr/>
        </p:nvPicPr>
        <p:blipFill>
          <a:blip r:embed="rId2" cstate="print"/>
          <a:srcRect/>
          <a:stretch>
            <a:fillRect/>
          </a:stretch>
        </p:blipFill>
        <p:spPr bwMode="auto">
          <a:xfrm>
            <a:off x="322263" y="1219200"/>
            <a:ext cx="4249737" cy="2514600"/>
          </a:xfrm>
          <a:prstGeom prst="rect">
            <a:avLst/>
          </a:prstGeom>
          <a:noFill/>
          <a:ln w="9525">
            <a:noFill/>
            <a:miter lim="800000"/>
            <a:headEnd/>
            <a:tailEnd/>
          </a:ln>
        </p:spPr>
      </p:pic>
      <p:pic>
        <p:nvPicPr>
          <p:cNvPr id="14344" name="Picture 8" descr="211"/>
          <p:cNvPicPr>
            <a:picLocks noChangeAspect="1" noChangeArrowheads="1"/>
          </p:cNvPicPr>
          <p:nvPr/>
        </p:nvPicPr>
        <p:blipFill>
          <a:blip r:embed="rId3" cstate="print"/>
          <a:srcRect/>
          <a:stretch>
            <a:fillRect/>
          </a:stretch>
        </p:blipFill>
        <p:spPr bwMode="auto">
          <a:xfrm>
            <a:off x="4572000" y="1219200"/>
            <a:ext cx="4189413" cy="2625725"/>
          </a:xfrm>
          <a:prstGeom prst="rect">
            <a:avLst/>
          </a:prstGeom>
          <a:noFill/>
          <a:ln w="9525">
            <a:noFill/>
            <a:miter lim="800000"/>
            <a:headEnd/>
            <a:tailEnd/>
          </a:ln>
        </p:spPr>
      </p:pic>
      <p:pic>
        <p:nvPicPr>
          <p:cNvPr id="14345" name="Picture 9" descr="212"/>
          <p:cNvPicPr>
            <a:picLocks noChangeAspect="1" noChangeArrowheads="1"/>
          </p:cNvPicPr>
          <p:nvPr/>
        </p:nvPicPr>
        <p:blipFill>
          <a:blip r:embed="rId4" cstate="print"/>
          <a:srcRect/>
          <a:stretch>
            <a:fillRect/>
          </a:stretch>
        </p:blipFill>
        <p:spPr bwMode="auto">
          <a:xfrm>
            <a:off x="4572000" y="3733800"/>
            <a:ext cx="4191000" cy="2667000"/>
          </a:xfrm>
          <a:prstGeom prst="rect">
            <a:avLst/>
          </a:prstGeom>
          <a:noFill/>
          <a:ln w="9525">
            <a:noFill/>
            <a:miter lim="800000"/>
            <a:headEnd/>
            <a:tailEnd/>
          </a:ln>
        </p:spPr>
      </p:pic>
      <p:sp>
        <p:nvSpPr>
          <p:cNvPr id="14346" name="Text Box 10"/>
          <p:cNvSpPr txBox="1">
            <a:spLocks noChangeArrowheads="1"/>
          </p:cNvSpPr>
          <p:nvPr/>
        </p:nvSpPr>
        <p:spPr bwMode="auto">
          <a:xfrm>
            <a:off x="76200" y="3889375"/>
            <a:ext cx="4500563" cy="2282825"/>
          </a:xfrm>
          <a:prstGeom prst="rect">
            <a:avLst/>
          </a:prstGeom>
          <a:noFill/>
          <a:ln w="9525">
            <a:noFill/>
            <a:miter lim="800000"/>
            <a:headEnd/>
            <a:tailEnd/>
          </a:ln>
        </p:spPr>
        <p:txBody>
          <a:bodyPr>
            <a:spAutoFit/>
          </a:bodyPr>
          <a:lstStyle/>
          <a:p>
            <a:pPr algn="just" eaLnBrk="1" hangingPunct="1">
              <a:spcBef>
                <a:spcPct val="50000"/>
              </a:spcBef>
            </a:pPr>
            <a:r>
              <a:rPr lang="en-US" sz="2400" b="1">
                <a:latin typeface="Times New Roman" pitchFamily="18" charset="0"/>
              </a:rPr>
              <a:t>Không khí bị ô nhiễm là không khí có chứa một trong các loại: khói, khí độc các loại bụi, vi khuẩn quá tỉ lệ cho phép, có hại cho sức khỏe con người và các sinh vật khác.</a:t>
            </a:r>
          </a:p>
        </p:txBody>
      </p:sp>
      <p:sp>
        <p:nvSpPr>
          <p:cNvPr id="14347" name="AutoShape 11"/>
          <p:cNvSpPr>
            <a:spLocks noChangeArrowheads="1"/>
          </p:cNvSpPr>
          <p:nvPr/>
        </p:nvSpPr>
        <p:spPr bwMode="auto">
          <a:xfrm>
            <a:off x="381000" y="4495800"/>
            <a:ext cx="3744913" cy="1008063"/>
          </a:xfrm>
          <a:prstGeom prst="wedgeEllipseCallout">
            <a:avLst>
              <a:gd name="adj1" fmla="val -30671"/>
              <a:gd name="adj2" fmla="val 40551"/>
            </a:avLst>
          </a:prstGeom>
          <a:solidFill>
            <a:schemeClr val="accent1"/>
          </a:solidFill>
          <a:ln w="9525">
            <a:solidFill>
              <a:schemeClr val="tx1"/>
            </a:solidFill>
            <a:miter lim="800000"/>
            <a:headEnd/>
            <a:tailEnd/>
          </a:ln>
        </p:spPr>
        <p:txBody>
          <a:bodyPr/>
          <a:lstStyle/>
          <a:p>
            <a:pPr algn="ctr" eaLnBrk="1" hangingPunct="1"/>
            <a:r>
              <a:rPr lang="en-US" sz="2400"/>
              <a:t>Thế nào là không khí bị ô nhiễm ?</a:t>
            </a:r>
          </a:p>
        </p:txBody>
      </p:sp>
      <p:sp>
        <p:nvSpPr>
          <p:cNvPr id="14352" name="Oval 16"/>
          <p:cNvSpPr>
            <a:spLocks noChangeArrowheads="1"/>
          </p:cNvSpPr>
          <p:nvPr/>
        </p:nvSpPr>
        <p:spPr bwMode="auto">
          <a:xfrm>
            <a:off x="4114800" y="3352800"/>
            <a:ext cx="4572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a:t>1</a:t>
            </a:r>
          </a:p>
        </p:txBody>
      </p:sp>
      <p:sp>
        <p:nvSpPr>
          <p:cNvPr id="14353" name="Oval 17"/>
          <p:cNvSpPr>
            <a:spLocks noChangeArrowheads="1"/>
          </p:cNvSpPr>
          <p:nvPr/>
        </p:nvSpPr>
        <p:spPr bwMode="auto">
          <a:xfrm>
            <a:off x="8305800" y="5867400"/>
            <a:ext cx="4572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a:t>4</a:t>
            </a:r>
          </a:p>
        </p:txBody>
      </p:sp>
      <p:sp>
        <p:nvSpPr>
          <p:cNvPr id="14354" name="Oval 18"/>
          <p:cNvSpPr>
            <a:spLocks noChangeArrowheads="1"/>
          </p:cNvSpPr>
          <p:nvPr/>
        </p:nvSpPr>
        <p:spPr bwMode="auto">
          <a:xfrm>
            <a:off x="8305800" y="3352800"/>
            <a:ext cx="4572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box(in)">
                                      <p:cBhvr>
                                        <p:cTn id="7" dur="500"/>
                                        <p:tgtEl>
                                          <p:spTgt spid="14343"/>
                                        </p:tgtEl>
                                      </p:cBhvr>
                                    </p:animEffect>
                                  </p:childTnLst>
                                </p:cTn>
                              </p:par>
                              <p:par>
                                <p:cTn id="8" presetID="4" presetClass="entr" presetSubtype="16" fill="hold" nodeType="withEffect">
                                  <p:stCondLst>
                                    <p:cond delay="0"/>
                                  </p:stCondLst>
                                  <p:childTnLst>
                                    <p:set>
                                      <p:cBhvr>
                                        <p:cTn id="9" dur="1" fill="hold">
                                          <p:stCondLst>
                                            <p:cond delay="0"/>
                                          </p:stCondLst>
                                        </p:cTn>
                                        <p:tgtEl>
                                          <p:spTgt spid="14344"/>
                                        </p:tgtEl>
                                        <p:attrNameLst>
                                          <p:attrName>style.visibility</p:attrName>
                                        </p:attrNameLst>
                                      </p:cBhvr>
                                      <p:to>
                                        <p:strVal val="visible"/>
                                      </p:to>
                                    </p:set>
                                    <p:animEffect transition="in" filter="box(in)">
                                      <p:cBhvr>
                                        <p:cTn id="10" dur="500"/>
                                        <p:tgtEl>
                                          <p:spTgt spid="14344"/>
                                        </p:tgtEl>
                                      </p:cBhvr>
                                    </p:animEffect>
                                  </p:childTnLst>
                                </p:cTn>
                              </p:par>
                              <p:par>
                                <p:cTn id="11" presetID="4" presetClass="entr" presetSubtype="16" fill="hold" nodeType="withEffect">
                                  <p:stCondLst>
                                    <p:cond delay="0"/>
                                  </p:stCondLst>
                                  <p:childTnLst>
                                    <p:set>
                                      <p:cBhvr>
                                        <p:cTn id="12" dur="1" fill="hold">
                                          <p:stCondLst>
                                            <p:cond delay="0"/>
                                          </p:stCondLst>
                                        </p:cTn>
                                        <p:tgtEl>
                                          <p:spTgt spid="14345"/>
                                        </p:tgtEl>
                                        <p:attrNameLst>
                                          <p:attrName>style.visibility</p:attrName>
                                        </p:attrNameLst>
                                      </p:cBhvr>
                                      <p:to>
                                        <p:strVal val="visible"/>
                                      </p:to>
                                    </p:set>
                                    <p:animEffect transition="in" filter="box(in)">
                                      <p:cBhvr>
                                        <p:cTn id="13" dur="500"/>
                                        <p:tgtEl>
                                          <p:spTgt spid="1434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352"/>
                                        </p:tgtEl>
                                        <p:attrNameLst>
                                          <p:attrName>style.visibility</p:attrName>
                                        </p:attrNameLst>
                                      </p:cBhvr>
                                      <p:to>
                                        <p:strVal val="visible"/>
                                      </p:to>
                                    </p:set>
                                    <p:animEffect transition="in" filter="box(in)">
                                      <p:cBhvr>
                                        <p:cTn id="16" dur="500"/>
                                        <p:tgtEl>
                                          <p:spTgt spid="1435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354"/>
                                        </p:tgtEl>
                                        <p:attrNameLst>
                                          <p:attrName>style.visibility</p:attrName>
                                        </p:attrNameLst>
                                      </p:cBhvr>
                                      <p:to>
                                        <p:strVal val="visible"/>
                                      </p:to>
                                    </p:set>
                                    <p:animEffect transition="in" filter="box(in)">
                                      <p:cBhvr>
                                        <p:cTn id="19" dur="500"/>
                                        <p:tgtEl>
                                          <p:spTgt spid="1435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4353"/>
                                        </p:tgtEl>
                                        <p:attrNameLst>
                                          <p:attrName>style.visibility</p:attrName>
                                        </p:attrNameLst>
                                      </p:cBhvr>
                                      <p:to>
                                        <p:strVal val="visible"/>
                                      </p:to>
                                    </p:set>
                                    <p:animEffect transition="in" filter="box(in)">
                                      <p:cBhvr>
                                        <p:cTn id="22" dur="500"/>
                                        <p:tgtEl>
                                          <p:spTgt spid="1435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animEffect transition="in" filter="checkerboard(across)">
                                      <p:cBhvr>
                                        <p:cTn id="27" dur="500"/>
                                        <p:tgtEl>
                                          <p:spTgt spid="1434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14347"/>
                                        </p:tgtEl>
                                      </p:cBhvr>
                                    </p:animEffect>
                                    <p:set>
                                      <p:cBhvr>
                                        <p:cTn id="32" dur="1" fill="hold">
                                          <p:stCondLst>
                                            <p:cond delay="499"/>
                                          </p:stCondLst>
                                        </p:cTn>
                                        <p:tgtEl>
                                          <p:spTgt spid="1434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346"/>
                                        </p:tgtEl>
                                        <p:attrNameLst>
                                          <p:attrName>style.visibility</p:attrName>
                                        </p:attrNameLst>
                                      </p:cBhvr>
                                      <p:to>
                                        <p:strVal val="visible"/>
                                      </p:to>
                                    </p:set>
                                    <p:animEffect transition="in" filter="checkerboard(across)">
                                      <p:cBhvr>
                                        <p:cTn id="37"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P spid="14347" grpId="0" animBg="1"/>
      <p:bldP spid="14347" grpId="1" animBg="1"/>
      <p:bldP spid="14352" grpId="0" animBg="1"/>
      <p:bldP spid="14353" grpId="0" animBg="1"/>
      <p:bldP spid="143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304800" y="1371600"/>
            <a:ext cx="8569325" cy="519113"/>
          </a:xfrm>
          <a:prstGeom prst="rect">
            <a:avLst/>
          </a:prstGeom>
          <a:noFill/>
          <a:ln w="9525">
            <a:noFill/>
            <a:miter lim="800000"/>
            <a:headEnd/>
            <a:tailEnd/>
          </a:ln>
        </p:spPr>
        <p:txBody>
          <a:bodyPr>
            <a:spAutoFit/>
          </a:bodyPr>
          <a:lstStyle/>
          <a:p>
            <a:pPr eaLnBrk="1" hangingPunct="1">
              <a:spcBef>
                <a:spcPct val="50000"/>
              </a:spcBef>
            </a:pPr>
            <a:r>
              <a:rPr lang="en-US" sz="2800" b="1" i="1">
                <a:latin typeface="Times New Roman" pitchFamily="18" charset="0"/>
              </a:rPr>
              <a:t>1.  Không khí sạch và không khí bị ô nhiễm:</a:t>
            </a:r>
          </a:p>
        </p:txBody>
      </p:sp>
      <p:sp>
        <p:nvSpPr>
          <p:cNvPr id="16392" name="Text Box 8"/>
          <p:cNvSpPr txBox="1">
            <a:spLocks noChangeArrowheads="1"/>
          </p:cNvSpPr>
          <p:nvPr/>
        </p:nvSpPr>
        <p:spPr bwMode="auto">
          <a:xfrm>
            <a:off x="685800" y="2057400"/>
            <a:ext cx="7753350" cy="1800225"/>
          </a:xfrm>
          <a:prstGeom prst="rect">
            <a:avLst/>
          </a:prstGeom>
          <a:noFill/>
          <a:ln w="9525">
            <a:noFill/>
            <a:miter lim="800000"/>
            <a:headEnd/>
            <a:tailEnd/>
          </a:ln>
        </p:spPr>
        <p:txBody>
          <a:bodyPr>
            <a:spAutoFit/>
          </a:bodyPr>
          <a:lstStyle/>
          <a:p>
            <a:pPr algn="just" eaLnBrk="1" hangingPunct="1">
              <a:spcBef>
                <a:spcPct val="50000"/>
              </a:spcBef>
            </a:pPr>
            <a:r>
              <a:rPr lang="en-US" sz="2800" b="1">
                <a:latin typeface="Times New Roman" pitchFamily="18" charset="0"/>
              </a:rPr>
              <a:t>- Không khí sạch là không khí không màu, không mùi, không vị , chỉ chứa khói, bụi, vi khuẩn với một tỉ lệ thấp, không làm hại đến sức khỏe con người.</a:t>
            </a:r>
          </a:p>
        </p:txBody>
      </p:sp>
      <p:sp>
        <p:nvSpPr>
          <p:cNvPr id="16396" name="Text Box 12"/>
          <p:cNvSpPr txBox="1">
            <a:spLocks noChangeArrowheads="1"/>
          </p:cNvSpPr>
          <p:nvPr/>
        </p:nvSpPr>
        <p:spPr bwMode="auto">
          <a:xfrm>
            <a:off x="533400" y="3914775"/>
            <a:ext cx="7848600" cy="1800225"/>
          </a:xfrm>
          <a:prstGeom prst="rect">
            <a:avLst/>
          </a:prstGeom>
          <a:noFill/>
          <a:ln w="9525">
            <a:noFill/>
            <a:miter lim="800000"/>
            <a:headEnd/>
            <a:tailEnd/>
          </a:ln>
        </p:spPr>
        <p:txBody>
          <a:bodyPr>
            <a:spAutoFit/>
          </a:bodyPr>
          <a:lstStyle/>
          <a:p>
            <a:pPr algn="just" eaLnBrk="1" hangingPunct="1">
              <a:spcBef>
                <a:spcPct val="50000"/>
              </a:spcBef>
            </a:pPr>
            <a:r>
              <a:rPr lang="en-US" sz="2800" b="1">
                <a:latin typeface="Times New Roman" pitchFamily="18" charset="0"/>
              </a:rPr>
              <a:t>   - Không khí bị ô nhiễm là không khí có chứa một trong các loại: khói, khí độc, các loại bụi, vi khuẩn quá tỉ lệ cho phép, có hại cho sức khỏe con người và các sinh vật khác.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ox(in)">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box(in)">
                                      <p:cBhvr>
                                        <p:cTn id="12"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990600" y="609600"/>
            <a:ext cx="7239000" cy="457200"/>
          </a:xfrm>
          <a:prstGeom prst="rect">
            <a:avLst/>
          </a:prstGeom>
          <a:noFill/>
          <a:ln w="9525">
            <a:noFill/>
            <a:miter lim="800000"/>
            <a:headEnd/>
            <a:tailEnd/>
          </a:ln>
        </p:spPr>
        <p:txBody>
          <a:bodyPr>
            <a:spAutoFit/>
          </a:bodyPr>
          <a:lstStyle/>
          <a:p>
            <a:pPr eaLnBrk="1" hangingPunct="1">
              <a:spcBef>
                <a:spcPct val="50000"/>
              </a:spcBef>
            </a:pPr>
            <a:r>
              <a:rPr lang="en-US" sz="2400" b="1" dirty="0"/>
              <a:t>2. </a:t>
            </a:r>
            <a:r>
              <a:rPr lang="en-US" sz="2400" b="1" dirty="0" err="1"/>
              <a:t>Nguyên</a:t>
            </a:r>
            <a:r>
              <a:rPr lang="en-US" sz="2400" b="1" dirty="0"/>
              <a:t> </a:t>
            </a:r>
            <a:r>
              <a:rPr lang="en-US" sz="2400" b="1" dirty="0" err="1"/>
              <a:t>nhân</a:t>
            </a:r>
            <a:r>
              <a:rPr lang="en-US" sz="2400" b="1" dirty="0"/>
              <a:t> </a:t>
            </a:r>
            <a:r>
              <a:rPr lang="en-US" sz="2400" b="1" dirty="0" err="1"/>
              <a:t>gây</a:t>
            </a:r>
            <a:r>
              <a:rPr lang="en-US" sz="2400" b="1" dirty="0"/>
              <a:t> ô </a:t>
            </a:r>
            <a:r>
              <a:rPr lang="en-US" sz="2400" b="1" dirty="0" err="1"/>
              <a:t>nhiễm</a:t>
            </a:r>
            <a:r>
              <a:rPr lang="en-US" sz="2400" b="1" dirty="0"/>
              <a:t> </a:t>
            </a:r>
            <a:r>
              <a:rPr lang="en-US" sz="2400" b="1" dirty="0" err="1"/>
              <a:t>không</a:t>
            </a:r>
            <a:r>
              <a:rPr lang="en-US" sz="2400" b="1" dirty="0"/>
              <a:t> </a:t>
            </a:r>
            <a:r>
              <a:rPr lang="en-US" sz="2400" b="1" dirty="0" err="1"/>
              <a:t>khí</a:t>
            </a:r>
            <a:r>
              <a:rPr lang="en-US" dirty="0"/>
              <a:t> </a:t>
            </a:r>
          </a:p>
        </p:txBody>
      </p:sp>
      <p:grpSp>
        <p:nvGrpSpPr>
          <p:cNvPr id="2" name="Group 11"/>
          <p:cNvGrpSpPr>
            <a:grpSpLocks/>
          </p:cNvGrpSpPr>
          <p:nvPr/>
        </p:nvGrpSpPr>
        <p:grpSpPr bwMode="auto">
          <a:xfrm>
            <a:off x="0" y="1524000"/>
            <a:ext cx="4724400" cy="2590800"/>
            <a:chOff x="0" y="960"/>
            <a:chExt cx="5760" cy="3360"/>
          </a:xfrm>
        </p:grpSpPr>
        <p:pic>
          <p:nvPicPr>
            <p:cNvPr id="15385" name="Picture 8" descr="211"/>
            <p:cNvPicPr>
              <a:picLocks noChangeAspect="1" noChangeArrowheads="1"/>
            </p:cNvPicPr>
            <p:nvPr/>
          </p:nvPicPr>
          <p:blipFill>
            <a:blip r:embed="rId3" cstate="print"/>
            <a:srcRect/>
            <a:stretch>
              <a:fillRect/>
            </a:stretch>
          </p:blipFill>
          <p:spPr bwMode="auto">
            <a:xfrm>
              <a:off x="2928" y="960"/>
              <a:ext cx="2832" cy="1632"/>
            </a:xfrm>
            <a:prstGeom prst="rect">
              <a:avLst/>
            </a:prstGeom>
            <a:noFill/>
            <a:ln w="9525">
              <a:noFill/>
              <a:miter lim="800000"/>
              <a:headEnd/>
              <a:tailEnd/>
            </a:ln>
          </p:spPr>
        </p:pic>
        <p:pic>
          <p:nvPicPr>
            <p:cNvPr id="15386" name="Picture 9" descr="212"/>
            <p:cNvPicPr>
              <a:picLocks noChangeAspect="1" noChangeArrowheads="1"/>
            </p:cNvPicPr>
            <p:nvPr/>
          </p:nvPicPr>
          <p:blipFill>
            <a:blip r:embed="rId4" cstate="print"/>
            <a:srcRect/>
            <a:stretch>
              <a:fillRect/>
            </a:stretch>
          </p:blipFill>
          <p:spPr bwMode="auto">
            <a:xfrm>
              <a:off x="2976" y="2592"/>
              <a:ext cx="2784" cy="1728"/>
            </a:xfrm>
            <a:prstGeom prst="rect">
              <a:avLst/>
            </a:prstGeom>
            <a:noFill/>
            <a:ln w="9525">
              <a:noFill/>
              <a:miter lim="800000"/>
              <a:headEnd/>
              <a:tailEnd/>
            </a:ln>
          </p:spPr>
        </p:pic>
        <p:pic>
          <p:nvPicPr>
            <p:cNvPr id="15387" name="Picture 10" descr="209"/>
            <p:cNvPicPr>
              <a:picLocks noChangeAspect="1" noChangeArrowheads="1"/>
            </p:cNvPicPr>
            <p:nvPr/>
          </p:nvPicPr>
          <p:blipFill>
            <a:blip r:embed="rId5" cstate="print"/>
            <a:srcRect/>
            <a:stretch>
              <a:fillRect/>
            </a:stretch>
          </p:blipFill>
          <p:spPr bwMode="auto">
            <a:xfrm>
              <a:off x="0" y="960"/>
              <a:ext cx="2976" cy="1680"/>
            </a:xfrm>
            <a:prstGeom prst="rect">
              <a:avLst/>
            </a:prstGeom>
            <a:noFill/>
            <a:ln w="9525">
              <a:noFill/>
              <a:miter lim="800000"/>
              <a:headEnd/>
              <a:tailEnd/>
            </a:ln>
          </p:spPr>
        </p:pic>
        <p:pic>
          <p:nvPicPr>
            <p:cNvPr id="15388" name="Picture 4" descr="car_running_md_wht[1]"/>
            <p:cNvPicPr>
              <a:picLocks noChangeAspect="1" noChangeArrowheads="1" noCrop="1"/>
            </p:cNvPicPr>
            <p:nvPr/>
          </p:nvPicPr>
          <p:blipFill>
            <a:blip r:embed="rId6" cstate="print"/>
            <a:srcRect/>
            <a:stretch>
              <a:fillRect/>
            </a:stretch>
          </p:blipFill>
          <p:spPr bwMode="auto">
            <a:xfrm>
              <a:off x="0" y="2640"/>
              <a:ext cx="2640" cy="1680"/>
            </a:xfrm>
            <a:prstGeom prst="rect">
              <a:avLst/>
            </a:prstGeom>
            <a:noFill/>
            <a:ln w="9525">
              <a:noFill/>
              <a:miter lim="800000"/>
              <a:headEnd/>
              <a:tailEnd/>
            </a:ln>
          </p:spPr>
        </p:pic>
      </p:grpSp>
      <p:grpSp>
        <p:nvGrpSpPr>
          <p:cNvPr id="3" name="Group 12"/>
          <p:cNvGrpSpPr>
            <a:grpSpLocks/>
          </p:cNvGrpSpPr>
          <p:nvPr/>
        </p:nvGrpSpPr>
        <p:grpSpPr bwMode="auto">
          <a:xfrm>
            <a:off x="4724400" y="4114800"/>
            <a:ext cx="4419600" cy="2743200"/>
            <a:chOff x="0" y="0"/>
            <a:chExt cx="5760" cy="4320"/>
          </a:xfrm>
        </p:grpSpPr>
        <p:pic>
          <p:nvPicPr>
            <p:cNvPr id="15381" name="Picture 3" descr="PICTURE 21(duststorm)"/>
            <p:cNvPicPr>
              <a:picLocks noChangeAspect="1" noChangeArrowheads="1"/>
            </p:cNvPicPr>
            <p:nvPr/>
          </p:nvPicPr>
          <p:blipFill>
            <a:blip r:embed="rId7" cstate="print"/>
            <a:srcRect/>
            <a:stretch>
              <a:fillRect/>
            </a:stretch>
          </p:blipFill>
          <p:spPr bwMode="auto">
            <a:xfrm>
              <a:off x="0" y="0"/>
              <a:ext cx="2976" cy="2241"/>
            </a:xfrm>
            <a:prstGeom prst="rect">
              <a:avLst/>
            </a:prstGeom>
            <a:noFill/>
            <a:ln w="9525">
              <a:noFill/>
              <a:miter lim="800000"/>
              <a:headEnd/>
              <a:tailEnd/>
            </a:ln>
          </p:spPr>
        </p:pic>
        <p:pic>
          <p:nvPicPr>
            <p:cNvPr id="15382" name="Picture 4" descr="ai8"/>
            <p:cNvPicPr>
              <a:picLocks noChangeAspect="1" noChangeArrowheads="1"/>
            </p:cNvPicPr>
            <p:nvPr/>
          </p:nvPicPr>
          <p:blipFill>
            <a:blip r:embed="rId8" cstate="print"/>
            <a:srcRect/>
            <a:stretch>
              <a:fillRect/>
            </a:stretch>
          </p:blipFill>
          <p:spPr bwMode="auto">
            <a:xfrm>
              <a:off x="2976" y="48"/>
              <a:ext cx="2784" cy="2188"/>
            </a:xfrm>
            <a:prstGeom prst="rect">
              <a:avLst/>
            </a:prstGeom>
            <a:noFill/>
            <a:ln w="9525">
              <a:noFill/>
              <a:miter lim="800000"/>
              <a:headEnd/>
              <a:tailEnd/>
            </a:ln>
          </p:spPr>
        </p:pic>
        <p:pic>
          <p:nvPicPr>
            <p:cNvPr id="15383" name="Picture 5" descr="lien 3"/>
            <p:cNvPicPr>
              <a:picLocks noChangeAspect="1" noChangeArrowheads="1"/>
            </p:cNvPicPr>
            <p:nvPr/>
          </p:nvPicPr>
          <p:blipFill>
            <a:blip r:embed="rId9" cstate="print"/>
            <a:srcRect/>
            <a:stretch>
              <a:fillRect/>
            </a:stretch>
          </p:blipFill>
          <p:spPr bwMode="auto">
            <a:xfrm>
              <a:off x="0" y="2231"/>
              <a:ext cx="2976" cy="2080"/>
            </a:xfrm>
            <a:prstGeom prst="rect">
              <a:avLst/>
            </a:prstGeom>
            <a:noFill/>
            <a:ln w="9525">
              <a:noFill/>
              <a:miter lim="800000"/>
              <a:headEnd/>
              <a:tailEnd/>
            </a:ln>
          </p:spPr>
        </p:pic>
        <p:pic>
          <p:nvPicPr>
            <p:cNvPr id="15384" name="Picture 6" descr="Lieân2"/>
            <p:cNvPicPr>
              <a:picLocks noChangeAspect="1" noChangeArrowheads="1"/>
            </p:cNvPicPr>
            <p:nvPr/>
          </p:nvPicPr>
          <p:blipFill>
            <a:blip r:embed="rId10" cstate="print"/>
            <a:srcRect/>
            <a:stretch>
              <a:fillRect/>
            </a:stretch>
          </p:blipFill>
          <p:spPr bwMode="auto">
            <a:xfrm>
              <a:off x="2976" y="2253"/>
              <a:ext cx="2784" cy="2067"/>
            </a:xfrm>
            <a:prstGeom prst="rect">
              <a:avLst/>
            </a:prstGeom>
            <a:noFill/>
            <a:ln w="9525">
              <a:noFill/>
              <a:miter lim="800000"/>
              <a:headEnd/>
              <a:tailEnd/>
            </a:ln>
          </p:spPr>
        </p:pic>
      </p:grpSp>
      <p:grpSp>
        <p:nvGrpSpPr>
          <p:cNvPr id="4" name="Group 17"/>
          <p:cNvGrpSpPr>
            <a:grpSpLocks/>
          </p:cNvGrpSpPr>
          <p:nvPr/>
        </p:nvGrpSpPr>
        <p:grpSpPr bwMode="auto">
          <a:xfrm>
            <a:off x="0" y="4114800"/>
            <a:ext cx="4724400" cy="2743200"/>
            <a:chOff x="0" y="0"/>
            <a:chExt cx="5760" cy="4320"/>
          </a:xfrm>
        </p:grpSpPr>
        <p:grpSp>
          <p:nvGrpSpPr>
            <p:cNvPr id="15375" name="Group 18"/>
            <p:cNvGrpSpPr>
              <a:grpSpLocks/>
            </p:cNvGrpSpPr>
            <p:nvPr/>
          </p:nvGrpSpPr>
          <p:grpSpPr bwMode="auto">
            <a:xfrm>
              <a:off x="0" y="0"/>
              <a:ext cx="5760" cy="4320"/>
              <a:chOff x="1200" y="192"/>
              <a:chExt cx="5760" cy="4320"/>
            </a:xfrm>
          </p:grpSpPr>
          <p:pic>
            <p:nvPicPr>
              <p:cNvPr id="15377" name="Picture 3" descr="Air%20Canada%20A319_60years_TCAcolour%20big%20card"/>
              <p:cNvPicPr>
                <a:picLocks noChangeAspect="1" noChangeArrowheads="1"/>
              </p:cNvPicPr>
              <p:nvPr/>
            </p:nvPicPr>
            <p:blipFill>
              <a:blip r:embed="rId11" cstate="print"/>
              <a:srcRect/>
              <a:stretch>
                <a:fillRect/>
              </a:stretch>
            </p:blipFill>
            <p:spPr bwMode="auto">
              <a:xfrm>
                <a:off x="4032" y="2352"/>
                <a:ext cx="2928" cy="2160"/>
              </a:xfrm>
              <a:prstGeom prst="rect">
                <a:avLst/>
              </a:prstGeom>
              <a:noFill/>
              <a:ln w="9525">
                <a:noFill/>
                <a:miter lim="800000"/>
                <a:headEnd/>
                <a:tailEnd/>
              </a:ln>
            </p:spPr>
          </p:pic>
          <p:pic>
            <p:nvPicPr>
              <p:cNvPr id="15378" name="Picture 4" descr="Chay_rung"/>
              <p:cNvPicPr>
                <a:picLocks noChangeAspect="1" noChangeArrowheads="1"/>
              </p:cNvPicPr>
              <p:nvPr/>
            </p:nvPicPr>
            <p:blipFill>
              <a:blip r:embed="rId12" cstate="print"/>
              <a:srcRect/>
              <a:stretch>
                <a:fillRect/>
              </a:stretch>
            </p:blipFill>
            <p:spPr bwMode="auto">
              <a:xfrm>
                <a:off x="4032" y="192"/>
                <a:ext cx="2928" cy="2208"/>
              </a:xfrm>
              <a:prstGeom prst="rect">
                <a:avLst/>
              </a:prstGeom>
              <a:noFill/>
              <a:ln w="9525">
                <a:noFill/>
                <a:miter lim="800000"/>
                <a:headEnd/>
                <a:tailEnd/>
              </a:ln>
            </p:spPr>
          </p:pic>
          <p:pic>
            <p:nvPicPr>
              <p:cNvPr id="15379" name="Picture 6" descr="smokestack"/>
              <p:cNvPicPr>
                <a:picLocks noChangeAspect="1" noChangeArrowheads="1"/>
              </p:cNvPicPr>
              <p:nvPr/>
            </p:nvPicPr>
            <p:blipFill>
              <a:blip r:embed="rId13" cstate="print"/>
              <a:srcRect/>
              <a:stretch>
                <a:fillRect/>
              </a:stretch>
            </p:blipFill>
            <p:spPr bwMode="auto">
              <a:xfrm>
                <a:off x="1200" y="192"/>
                <a:ext cx="2832" cy="2208"/>
              </a:xfrm>
              <a:prstGeom prst="rect">
                <a:avLst/>
              </a:prstGeom>
              <a:noFill/>
              <a:ln w="9525">
                <a:solidFill>
                  <a:schemeClr val="tx1"/>
                </a:solidFill>
                <a:miter lim="800000"/>
                <a:headEnd/>
                <a:tailEnd/>
              </a:ln>
            </p:spPr>
          </p:pic>
          <p:pic>
            <p:nvPicPr>
              <p:cNvPr id="15380" name="Nui lua.mpg">
                <a:hlinkClick r:id="" action="ppaction://media"/>
              </p:cNvPr>
              <p:cNvPicPr>
                <a:picLocks noRot="1" noChangeAspect="1" noChangeArrowheads="1"/>
              </p:cNvPicPr>
              <p:nvPr>
                <a:videoFile r:link="rId1"/>
              </p:nvPr>
            </p:nvPicPr>
            <p:blipFill>
              <a:blip r:embed="rId14" cstate="print"/>
              <a:srcRect/>
              <a:stretch>
                <a:fillRect/>
              </a:stretch>
            </p:blipFill>
            <p:spPr bwMode="auto">
              <a:xfrm>
                <a:off x="1200" y="2422"/>
                <a:ext cx="2880" cy="2064"/>
              </a:xfrm>
              <a:prstGeom prst="rect">
                <a:avLst/>
              </a:prstGeom>
              <a:noFill/>
              <a:ln w="9525">
                <a:noFill/>
                <a:miter lim="800000"/>
                <a:headEnd/>
                <a:tailEnd/>
              </a:ln>
            </p:spPr>
          </p:pic>
        </p:grpSp>
        <p:pic>
          <p:nvPicPr>
            <p:cNvPr id="15376" name="Picture 5" descr="houseonfire"/>
            <p:cNvPicPr>
              <a:picLocks noChangeAspect="1" noChangeArrowheads="1"/>
            </p:cNvPicPr>
            <p:nvPr/>
          </p:nvPicPr>
          <p:blipFill>
            <a:blip r:embed="rId15" cstate="print"/>
            <a:srcRect/>
            <a:stretch>
              <a:fillRect/>
            </a:stretch>
          </p:blipFill>
          <p:spPr bwMode="auto">
            <a:xfrm>
              <a:off x="0" y="0"/>
              <a:ext cx="2832" cy="2208"/>
            </a:xfrm>
            <a:prstGeom prst="rect">
              <a:avLst/>
            </a:prstGeom>
            <a:noFill/>
            <a:ln w="9525">
              <a:noFill/>
              <a:miter lim="800000"/>
              <a:headEnd/>
              <a:tailEnd/>
            </a:ln>
          </p:spPr>
        </p:pic>
      </p:grpSp>
      <p:grpSp>
        <p:nvGrpSpPr>
          <p:cNvPr id="6" name="Group 24"/>
          <p:cNvGrpSpPr>
            <a:grpSpLocks/>
          </p:cNvGrpSpPr>
          <p:nvPr/>
        </p:nvGrpSpPr>
        <p:grpSpPr bwMode="auto">
          <a:xfrm>
            <a:off x="4724400" y="1524000"/>
            <a:ext cx="4419600" cy="2590800"/>
            <a:chOff x="0" y="720"/>
            <a:chExt cx="5760" cy="3600"/>
          </a:xfrm>
        </p:grpSpPr>
        <p:pic>
          <p:nvPicPr>
            <p:cNvPr id="15371" name="Picture 20" descr="121262"/>
            <p:cNvPicPr>
              <a:picLocks noChangeAspect="1" noChangeArrowheads="1"/>
            </p:cNvPicPr>
            <p:nvPr/>
          </p:nvPicPr>
          <p:blipFill>
            <a:blip r:embed="rId16" cstate="print"/>
            <a:srcRect/>
            <a:stretch>
              <a:fillRect/>
            </a:stretch>
          </p:blipFill>
          <p:spPr bwMode="auto">
            <a:xfrm>
              <a:off x="2736" y="720"/>
              <a:ext cx="3024" cy="1776"/>
            </a:xfrm>
            <a:prstGeom prst="rect">
              <a:avLst/>
            </a:prstGeom>
            <a:noFill/>
            <a:ln w="9525">
              <a:noFill/>
              <a:miter lim="800000"/>
              <a:headEnd/>
              <a:tailEnd/>
            </a:ln>
          </p:spPr>
        </p:pic>
        <p:pic>
          <p:nvPicPr>
            <p:cNvPr id="15372" name="Picture 22" descr="1231394565"/>
            <p:cNvPicPr>
              <a:picLocks noChangeAspect="1" noChangeArrowheads="1"/>
            </p:cNvPicPr>
            <p:nvPr/>
          </p:nvPicPr>
          <p:blipFill>
            <a:blip r:embed="rId17" cstate="print"/>
            <a:srcRect/>
            <a:stretch>
              <a:fillRect/>
            </a:stretch>
          </p:blipFill>
          <p:spPr bwMode="auto">
            <a:xfrm>
              <a:off x="0" y="720"/>
              <a:ext cx="2736" cy="1776"/>
            </a:xfrm>
            <a:prstGeom prst="rect">
              <a:avLst/>
            </a:prstGeom>
            <a:noFill/>
            <a:ln w="9525">
              <a:noFill/>
              <a:miter lim="800000"/>
              <a:headEnd/>
              <a:tailEnd/>
            </a:ln>
          </p:spPr>
        </p:pic>
        <p:pic>
          <p:nvPicPr>
            <p:cNvPr id="15373" name="Picture 10" descr="ktdavoi17409"/>
            <p:cNvPicPr>
              <a:picLocks noChangeAspect="1" noChangeArrowheads="1"/>
            </p:cNvPicPr>
            <p:nvPr/>
          </p:nvPicPr>
          <p:blipFill>
            <a:blip r:embed="rId18" cstate="print"/>
            <a:srcRect/>
            <a:stretch>
              <a:fillRect/>
            </a:stretch>
          </p:blipFill>
          <p:spPr bwMode="auto">
            <a:xfrm>
              <a:off x="0" y="2496"/>
              <a:ext cx="2736" cy="1824"/>
            </a:xfrm>
            <a:prstGeom prst="rect">
              <a:avLst/>
            </a:prstGeom>
            <a:noFill/>
            <a:ln w="9525">
              <a:noFill/>
              <a:miter lim="800000"/>
              <a:headEnd/>
              <a:tailEnd/>
            </a:ln>
          </p:spPr>
        </p:pic>
        <p:pic>
          <p:nvPicPr>
            <p:cNvPr id="15374" name="Picture 12" descr="1231945666953_o_nhim_moi_trng"/>
            <p:cNvPicPr>
              <a:picLocks noChangeAspect="1" noChangeArrowheads="1"/>
            </p:cNvPicPr>
            <p:nvPr/>
          </p:nvPicPr>
          <p:blipFill>
            <a:blip r:embed="rId19" cstate="print"/>
            <a:srcRect/>
            <a:stretch>
              <a:fillRect/>
            </a:stretch>
          </p:blipFill>
          <p:spPr bwMode="auto">
            <a:xfrm>
              <a:off x="2736" y="2496"/>
              <a:ext cx="3024" cy="182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4)">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1066800" y="1143000"/>
            <a:ext cx="7239000" cy="488950"/>
          </a:xfrm>
          <a:prstGeom prst="rect">
            <a:avLst/>
          </a:prstGeom>
          <a:noFill/>
          <a:ln w="9525">
            <a:noFill/>
            <a:miter lim="800000"/>
            <a:headEnd/>
            <a:tailEnd/>
          </a:ln>
        </p:spPr>
        <p:txBody>
          <a:bodyPr>
            <a:spAutoFit/>
          </a:bodyPr>
          <a:lstStyle/>
          <a:p>
            <a:pPr eaLnBrk="1" hangingPunct="1">
              <a:spcBef>
                <a:spcPct val="50000"/>
              </a:spcBef>
            </a:pPr>
            <a:r>
              <a:rPr lang="en-US" sz="2600" b="1"/>
              <a:t>2. Nguyên nhân gây ô nhiễm không khí</a:t>
            </a:r>
            <a:r>
              <a:rPr lang="en-US" sz="2600"/>
              <a:t> </a:t>
            </a:r>
          </a:p>
        </p:txBody>
      </p:sp>
      <p:sp>
        <p:nvSpPr>
          <p:cNvPr id="21510" name="Text Box 6"/>
          <p:cNvSpPr txBox="1">
            <a:spLocks noChangeArrowheads="1"/>
          </p:cNvSpPr>
          <p:nvPr/>
        </p:nvSpPr>
        <p:spPr bwMode="auto">
          <a:xfrm>
            <a:off x="228600" y="2314575"/>
            <a:ext cx="8610600" cy="1433513"/>
          </a:xfrm>
          <a:prstGeom prst="rect">
            <a:avLst/>
          </a:prstGeom>
          <a:noFill/>
          <a:ln w="9525">
            <a:noFill/>
            <a:miter lim="800000"/>
            <a:headEnd/>
            <a:tailEnd/>
          </a:ln>
        </p:spPr>
        <p:txBody>
          <a:bodyPr>
            <a:spAutoFit/>
          </a:bodyPr>
          <a:lstStyle/>
          <a:p>
            <a:pPr eaLnBrk="1" hangingPunct="1">
              <a:spcBef>
                <a:spcPct val="50000"/>
              </a:spcBef>
            </a:pPr>
            <a:r>
              <a:rPr lang="en-US" sz="2800" b="1">
                <a:solidFill>
                  <a:schemeClr val="accent2"/>
                </a:solidFill>
                <a:latin typeface="Times New Roman" pitchFamily="18" charset="0"/>
              </a:rPr>
              <a:t> -</a:t>
            </a:r>
            <a:r>
              <a:rPr lang="en-US" sz="2800" b="1">
                <a:solidFill>
                  <a:srgbClr val="0000FF"/>
                </a:solidFill>
                <a:latin typeface="Times New Roman" pitchFamily="18" charset="0"/>
              </a:rPr>
              <a:t>Do bụi:</a:t>
            </a:r>
            <a:r>
              <a:rPr lang="en-US" sz="3200">
                <a:solidFill>
                  <a:schemeClr val="folHlink"/>
                </a:solidFill>
                <a:latin typeface="Times New Roman" pitchFamily="18" charset="0"/>
              </a:rPr>
              <a:t> </a:t>
            </a:r>
            <a:r>
              <a:rPr lang="en-US" sz="3200">
                <a:latin typeface="Times New Roman" pitchFamily="18" charset="0"/>
              </a:rPr>
              <a:t> </a:t>
            </a:r>
            <a:r>
              <a:rPr lang="en-US" sz="2800" b="1">
                <a:latin typeface="Times New Roman" pitchFamily="18" charset="0"/>
              </a:rPr>
              <a:t>Bụi</a:t>
            </a:r>
            <a:r>
              <a:rPr lang="en-US" sz="2800" b="1"/>
              <a:t> </a:t>
            </a:r>
            <a:r>
              <a:rPr lang="en-US" sz="2800" b="1">
                <a:latin typeface="Times New Roman" pitchFamily="18" charset="0"/>
              </a:rPr>
              <a:t>tự nhiên, bụi núi lửa sinh ra, bụi do hoạt động của con người (bụi nhà máy,</a:t>
            </a:r>
            <a:r>
              <a:rPr lang="en-US" sz="2800" b="1"/>
              <a:t> </a:t>
            </a:r>
            <a:r>
              <a:rPr lang="en-US" sz="2800" b="1">
                <a:latin typeface="Times New Roman" pitchFamily="18" charset="0"/>
              </a:rPr>
              <a:t>xe cộ, bụi phóng xạ, bụi than, bụi xi măng, ... ) </a:t>
            </a:r>
          </a:p>
        </p:txBody>
      </p:sp>
      <p:sp>
        <p:nvSpPr>
          <p:cNvPr id="21512" name="Text Box 8"/>
          <p:cNvSpPr txBox="1">
            <a:spLocks noChangeArrowheads="1"/>
          </p:cNvSpPr>
          <p:nvPr/>
        </p:nvSpPr>
        <p:spPr bwMode="auto">
          <a:xfrm>
            <a:off x="228600" y="3914775"/>
            <a:ext cx="8610600" cy="1433513"/>
          </a:xfrm>
          <a:prstGeom prst="rect">
            <a:avLst/>
          </a:prstGeom>
          <a:noFill/>
          <a:ln w="9525">
            <a:noFill/>
            <a:miter lim="800000"/>
            <a:headEnd/>
            <a:tailEnd/>
          </a:ln>
        </p:spPr>
        <p:txBody>
          <a:bodyPr>
            <a:spAutoFit/>
          </a:bodyPr>
          <a:lstStyle/>
          <a:p>
            <a:pPr algn="just" eaLnBrk="1" hangingPunct="1">
              <a:spcBef>
                <a:spcPct val="50000"/>
              </a:spcBef>
            </a:pPr>
            <a:r>
              <a:rPr lang="en-US" sz="2800" b="1">
                <a:solidFill>
                  <a:schemeClr val="accent2"/>
                </a:solidFill>
                <a:latin typeface="Times New Roman" pitchFamily="18" charset="0"/>
              </a:rPr>
              <a:t> -</a:t>
            </a:r>
            <a:r>
              <a:rPr lang="en-US" sz="2800" b="1">
                <a:solidFill>
                  <a:srgbClr val="0000FF"/>
                </a:solidFill>
                <a:latin typeface="Times New Roman" pitchFamily="18" charset="0"/>
              </a:rPr>
              <a:t>Do khí độc:</a:t>
            </a:r>
            <a:r>
              <a:rPr lang="en-US" sz="3200">
                <a:solidFill>
                  <a:schemeClr val="folHlink"/>
                </a:solidFill>
                <a:latin typeface="Times New Roman" pitchFamily="18" charset="0"/>
              </a:rPr>
              <a:t> </a:t>
            </a:r>
            <a:r>
              <a:rPr lang="en-US" sz="2800" b="1">
                <a:latin typeface="Times New Roman" pitchFamily="18" charset="0"/>
              </a:rPr>
              <a:t>Sự lên men thối của các xác sinh vật , rác thải; sự cháy của than đá, dầu mỏ; khói tàu xe, nhà máy, khói thuốc lá, chất độc hoá học, ...</a:t>
            </a:r>
          </a:p>
        </p:txBody>
      </p:sp>
      <p:sp>
        <p:nvSpPr>
          <p:cNvPr id="16389" name="Rectangle 9"/>
          <p:cNvSpPr>
            <a:spLocks noChangeArrowheads="1"/>
          </p:cNvSpPr>
          <p:nvPr/>
        </p:nvSpPr>
        <p:spPr bwMode="auto">
          <a:xfrm>
            <a:off x="0" y="0"/>
            <a:ext cx="9144000" cy="1143000"/>
          </a:xfrm>
          <a:prstGeom prst="rect">
            <a:avLst/>
          </a:prstGeom>
          <a:solidFill>
            <a:srgbClr val="FF0000"/>
          </a:solidFill>
          <a:ln w="9525">
            <a:solidFill>
              <a:schemeClr val="tx1"/>
            </a:solidFill>
            <a:miter lim="800000"/>
            <a:headEnd/>
            <a:tailEnd/>
          </a:ln>
        </p:spPr>
        <p:txBody>
          <a:bodyPr wrap="none" anchor="ctr"/>
          <a:lstStyle/>
          <a:p>
            <a:pPr eaLnBrk="1" hangingPunct="1"/>
            <a:endParaRPr lang="en-US">
              <a:latin typeface=".VnTime" pitchFamily="34" charset="0"/>
            </a:endParaRPr>
          </a:p>
        </p:txBody>
      </p:sp>
      <p:sp>
        <p:nvSpPr>
          <p:cNvPr id="21517" name="Text Box 13"/>
          <p:cNvSpPr txBox="1">
            <a:spLocks noChangeArrowheads="1"/>
          </p:cNvSpPr>
          <p:nvPr/>
        </p:nvSpPr>
        <p:spPr bwMode="auto">
          <a:xfrm>
            <a:off x="990600" y="1752600"/>
            <a:ext cx="6096000" cy="519113"/>
          </a:xfrm>
          <a:prstGeom prst="rect">
            <a:avLst/>
          </a:prstGeom>
          <a:noFill/>
          <a:ln w="9525">
            <a:noFill/>
            <a:miter lim="800000"/>
            <a:headEnd/>
            <a:tailEnd/>
          </a:ln>
        </p:spPr>
        <p:txBody>
          <a:bodyPr>
            <a:spAutoFit/>
          </a:bodyPr>
          <a:lstStyle/>
          <a:p>
            <a:pPr algn="ctr" eaLnBrk="1" hangingPunct="1">
              <a:spcBef>
                <a:spcPct val="50000"/>
              </a:spcBef>
            </a:pPr>
            <a:r>
              <a:rPr lang="en-US" sz="2800" b="1">
                <a:latin typeface=".VnTime" pitchFamily="34" charset="0"/>
              </a:rPr>
              <a:t>Cã hai nguyªn nh©n chÝnh: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checkerboard(across)">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diamond(in)">
                                      <p:cBhvr>
                                        <p:cTn id="12" dur="20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1512"/>
                                        </p:tgtEl>
                                        <p:attrNameLst>
                                          <p:attrName>style.visibility</p:attrName>
                                        </p:attrNameLst>
                                      </p:cBhvr>
                                      <p:to>
                                        <p:strVal val="visible"/>
                                      </p:to>
                                    </p:set>
                                    <p:animEffect transition="in" filter="diamond(in)">
                                      <p:cBhvr>
                                        <p:cTn id="17"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2" grpId="0"/>
      <p:bldP spid="215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400" smtClean="0"/>
              <a:t>    Không khí bị ô nhiễm có tác hại gì đối với đời sống của con người, động vật, thực vật?</a:t>
            </a:r>
          </a:p>
        </p:txBody>
      </p:sp>
      <p:sp>
        <p:nvSpPr>
          <p:cNvPr id="56323" name="Rectangle 3"/>
          <p:cNvSpPr>
            <a:spLocks noGrp="1" noChangeArrowheads="1"/>
          </p:cNvSpPr>
          <p:nvPr>
            <p:ph type="body" idx="1"/>
          </p:nvPr>
        </p:nvSpPr>
        <p:spPr>
          <a:xfrm>
            <a:off x="457200" y="1828800"/>
            <a:ext cx="8229600" cy="4302125"/>
          </a:xfrm>
        </p:spPr>
        <p:txBody>
          <a:bodyPr/>
          <a:lstStyle/>
          <a:p>
            <a:r>
              <a:rPr lang="en-US" smtClean="0"/>
              <a:t>Tác hại của không khí bị ô nhiễm:</a:t>
            </a:r>
          </a:p>
          <a:p>
            <a:pPr>
              <a:buFont typeface="Wingdings" pitchFamily="2" charset="2"/>
              <a:buNone/>
            </a:pPr>
            <a:r>
              <a:rPr lang="en-US" smtClean="0"/>
              <a:t>    + Gây bệnh viêm phế quản mãn tính.</a:t>
            </a:r>
          </a:p>
          <a:p>
            <a:pPr>
              <a:buFont typeface="Wingdings" pitchFamily="2" charset="2"/>
              <a:buNone/>
            </a:pPr>
            <a:r>
              <a:rPr lang="en-US" smtClean="0"/>
              <a:t>    + Gây bệnh ung thư phổi.</a:t>
            </a:r>
          </a:p>
          <a:p>
            <a:pPr>
              <a:buFont typeface="Wingdings" pitchFamily="2" charset="2"/>
              <a:buNone/>
            </a:pPr>
            <a:r>
              <a:rPr lang="en-US" smtClean="0"/>
              <a:t>    + Bụi về mắt sẽ làm gây các bệnh về mắt.</a:t>
            </a:r>
          </a:p>
          <a:p>
            <a:pPr>
              <a:buFont typeface="Wingdings" pitchFamily="2" charset="2"/>
              <a:buNone/>
            </a:pPr>
            <a:r>
              <a:rPr lang="en-US" smtClean="0"/>
              <a:t>    + Gây khó thở.</a:t>
            </a:r>
          </a:p>
          <a:p>
            <a:pPr>
              <a:buFont typeface="Wingdings" pitchFamily="2" charset="2"/>
              <a:buNone/>
            </a:pPr>
            <a:r>
              <a:rPr lang="en-US" smtClean="0"/>
              <a:t>    + Làm cho động vật, thực vật chậm phát triển, không phát triển,….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 calcmode="lin" valueType="num">
                                      <p:cBhvr additive="base">
                                        <p:cTn id="14"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6323">
                                            <p:txEl>
                                              <p:pRg st="1" end="1"/>
                                            </p:txEl>
                                          </p:spTgt>
                                        </p:tgtEl>
                                        <p:attrNameLst>
                                          <p:attrName>style.visibility</p:attrName>
                                        </p:attrNameLst>
                                      </p:cBhvr>
                                      <p:to>
                                        <p:strVal val="visible"/>
                                      </p:to>
                                    </p:set>
                                    <p:anim calcmode="lin" valueType="num">
                                      <p:cBhvr additive="base">
                                        <p:cTn id="20"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6323">
                                            <p:txEl>
                                              <p:pRg st="2" end="2"/>
                                            </p:txEl>
                                          </p:spTgt>
                                        </p:tgtEl>
                                        <p:attrNameLst>
                                          <p:attrName>style.visibility</p:attrName>
                                        </p:attrNameLst>
                                      </p:cBhvr>
                                      <p:to>
                                        <p:strVal val="visible"/>
                                      </p:to>
                                    </p:set>
                                    <p:anim calcmode="lin" valueType="num">
                                      <p:cBhvr additive="base">
                                        <p:cTn id="26"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6323">
                                            <p:txEl>
                                              <p:pRg st="3" end="3"/>
                                            </p:txEl>
                                          </p:spTgt>
                                        </p:tgtEl>
                                        <p:attrNameLst>
                                          <p:attrName>style.visibility</p:attrName>
                                        </p:attrNameLst>
                                      </p:cBhvr>
                                      <p:to>
                                        <p:strVal val="visible"/>
                                      </p:to>
                                    </p:set>
                                    <p:anim calcmode="lin" valueType="num">
                                      <p:cBhvr additive="base">
                                        <p:cTn id="32"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6323">
                                            <p:txEl>
                                              <p:pRg st="4" end="4"/>
                                            </p:txEl>
                                          </p:spTgt>
                                        </p:tgtEl>
                                        <p:attrNameLst>
                                          <p:attrName>style.visibility</p:attrName>
                                        </p:attrNameLst>
                                      </p:cBhvr>
                                      <p:to>
                                        <p:strVal val="visible"/>
                                      </p:to>
                                    </p:set>
                                    <p:anim calcmode="lin" valueType="num">
                                      <p:cBhvr additive="base">
                                        <p:cTn id="38"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6323">
                                            <p:txEl>
                                              <p:pRg st="5" end="5"/>
                                            </p:txEl>
                                          </p:spTgt>
                                        </p:tgtEl>
                                        <p:attrNameLst>
                                          <p:attrName>style.visibility</p:attrName>
                                        </p:attrNameLst>
                                      </p:cBhvr>
                                      <p:to>
                                        <p:strVal val="visible"/>
                                      </p:to>
                                    </p:set>
                                    <p:anim calcmode="lin" valueType="num">
                                      <p:cBhvr additive="base">
                                        <p:cTn id="44"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685800" y="1676400"/>
            <a:ext cx="8243888" cy="1436688"/>
          </a:xfrm>
          <a:prstGeom prst="rect">
            <a:avLst/>
          </a:prstGeom>
          <a:noFill/>
          <a:ln w="9525">
            <a:noFill/>
            <a:miter lim="800000"/>
            <a:headEnd/>
            <a:tailEnd/>
          </a:ln>
        </p:spPr>
        <p:txBody>
          <a:bodyPr>
            <a:spAutoFit/>
          </a:bodyPr>
          <a:lstStyle/>
          <a:p>
            <a:pPr marL="342900" indent="-342900" eaLnBrk="1" hangingPunct="1">
              <a:spcBef>
                <a:spcPct val="50000"/>
              </a:spcBef>
              <a:buFontTx/>
              <a:buAutoNum type="alphaUcPeriod"/>
            </a:pPr>
            <a:r>
              <a:rPr lang="en-US" sz="1600" b="1">
                <a:latin typeface="Times New Roman" pitchFamily="18" charset="0"/>
              </a:rPr>
              <a:t>  Do khí thải của nhà máy.</a:t>
            </a:r>
          </a:p>
          <a:p>
            <a:pPr marL="342900" indent="-342900" eaLnBrk="1" hangingPunct="1">
              <a:spcBef>
                <a:spcPct val="50000"/>
              </a:spcBef>
              <a:buFontTx/>
              <a:buAutoNum type="alphaUcPeriod"/>
            </a:pPr>
            <a:r>
              <a:rPr lang="en-US" sz="1600" b="1">
                <a:latin typeface="Times New Roman" pitchFamily="18" charset="0"/>
              </a:rPr>
              <a:t>  Do khói, khí độc của các phương tiện giao thông.</a:t>
            </a:r>
          </a:p>
          <a:p>
            <a:pPr marL="342900" indent="-342900" eaLnBrk="1" hangingPunct="1">
              <a:spcBef>
                <a:spcPct val="50000"/>
              </a:spcBef>
              <a:buFontTx/>
              <a:buAutoNum type="alphaUcPeriod"/>
            </a:pPr>
            <a:r>
              <a:rPr lang="en-US" sz="1600" b="1">
                <a:latin typeface="Times New Roman" pitchFamily="18" charset="0"/>
              </a:rPr>
              <a:t>  Do mùi hôi thối, vi khuẩn của rác thải thối rữa.</a:t>
            </a:r>
          </a:p>
          <a:p>
            <a:pPr marL="342900" indent="-342900" eaLnBrk="1" hangingPunct="1">
              <a:spcBef>
                <a:spcPct val="50000"/>
              </a:spcBef>
              <a:buFontTx/>
              <a:buAutoNum type="alphaUcPeriod"/>
            </a:pPr>
            <a:r>
              <a:rPr lang="en-US" sz="1600" b="1">
                <a:latin typeface="Times New Roman" pitchFamily="18" charset="0"/>
              </a:rPr>
              <a:t>  Tất cả các ý trên.</a:t>
            </a:r>
          </a:p>
        </p:txBody>
      </p:sp>
      <p:sp>
        <p:nvSpPr>
          <p:cNvPr id="18435" name="Text Box 6"/>
          <p:cNvSpPr txBox="1">
            <a:spLocks noChangeArrowheads="1"/>
          </p:cNvSpPr>
          <p:nvPr/>
        </p:nvSpPr>
        <p:spPr bwMode="auto">
          <a:xfrm>
            <a:off x="533400" y="990600"/>
            <a:ext cx="7315200" cy="336550"/>
          </a:xfrm>
          <a:prstGeom prst="rect">
            <a:avLst/>
          </a:prstGeom>
          <a:noFill/>
          <a:ln w="9525">
            <a:noFill/>
            <a:miter lim="800000"/>
            <a:headEnd/>
            <a:tailEnd/>
          </a:ln>
        </p:spPr>
        <p:txBody>
          <a:bodyPr>
            <a:spAutoFit/>
          </a:bodyPr>
          <a:lstStyle/>
          <a:p>
            <a:pPr eaLnBrk="1" hangingPunct="1">
              <a:spcBef>
                <a:spcPct val="50000"/>
              </a:spcBef>
            </a:pPr>
            <a:r>
              <a:rPr lang="en-US" sz="1600" b="1"/>
              <a:t>Khoanh vào </a:t>
            </a:r>
            <a:r>
              <a:rPr lang="en-US" sz="1600"/>
              <a:t>chữ </a:t>
            </a:r>
            <a:r>
              <a:rPr lang="en-US" sz="1600">
                <a:latin typeface="Times New Roman" pitchFamily="18" charset="0"/>
              </a:rPr>
              <a:t>đặt</a:t>
            </a:r>
            <a:r>
              <a:rPr lang="en-US" sz="1600" b="1">
                <a:latin typeface="Times New Roman" pitchFamily="18" charset="0"/>
              </a:rPr>
              <a:t> </a:t>
            </a:r>
            <a:r>
              <a:rPr lang="en-US" sz="1600" b="1"/>
              <a:t> trước câu trả lời đúng nhất</a:t>
            </a:r>
          </a:p>
        </p:txBody>
      </p:sp>
      <p:sp>
        <p:nvSpPr>
          <p:cNvPr id="18436" name="Text Box 9"/>
          <p:cNvSpPr txBox="1">
            <a:spLocks noChangeArrowheads="1"/>
          </p:cNvSpPr>
          <p:nvPr/>
        </p:nvSpPr>
        <p:spPr bwMode="auto">
          <a:xfrm>
            <a:off x="533400" y="1355725"/>
            <a:ext cx="8064500"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latin typeface="Times New Roman" pitchFamily="18" charset="0"/>
              </a:rPr>
              <a:t>1. Nguyên nhân gây ô nhiễm không khí</a:t>
            </a:r>
            <a:r>
              <a:rPr lang="en-US" sz="1200">
                <a:solidFill>
                  <a:srgbClr val="0000FF"/>
                </a:solidFill>
              </a:rPr>
              <a:t> </a:t>
            </a:r>
            <a:r>
              <a:rPr lang="en-US" sz="2000" b="1">
                <a:solidFill>
                  <a:srgbClr val="0000FF"/>
                </a:solidFill>
                <a:latin typeface="Times New Roman" pitchFamily="18" charset="0"/>
              </a:rPr>
              <a:t>là:</a:t>
            </a:r>
          </a:p>
        </p:txBody>
      </p:sp>
      <p:sp>
        <p:nvSpPr>
          <p:cNvPr id="18441" name="Text Box 19"/>
          <p:cNvSpPr txBox="1">
            <a:spLocks noChangeArrowheads="1"/>
          </p:cNvSpPr>
          <p:nvPr/>
        </p:nvSpPr>
        <p:spPr bwMode="auto">
          <a:xfrm>
            <a:off x="685800" y="3259138"/>
            <a:ext cx="8382000" cy="1312862"/>
          </a:xfrm>
          <a:prstGeom prst="rect">
            <a:avLst/>
          </a:prstGeom>
          <a:noFill/>
          <a:ln w="9525">
            <a:noFill/>
            <a:miter lim="800000"/>
            <a:headEnd/>
            <a:tailEnd/>
          </a:ln>
        </p:spPr>
        <p:txBody>
          <a:bodyPr>
            <a:spAutoFit/>
          </a:bodyPr>
          <a:lstStyle/>
          <a:p>
            <a:pPr marL="342900" indent="-342900" eaLnBrk="1" hangingPunct="1">
              <a:spcBef>
                <a:spcPct val="50000"/>
              </a:spcBef>
            </a:pPr>
            <a:r>
              <a:rPr lang="en-US" sz="1600" b="1">
                <a:latin typeface="Times New Roman" pitchFamily="18" charset="0"/>
              </a:rPr>
              <a:t>A.</a:t>
            </a:r>
            <a:r>
              <a:rPr lang="en-US" sz="3200" b="1">
                <a:latin typeface="Times New Roman" pitchFamily="18" charset="0"/>
              </a:rPr>
              <a:t>  </a:t>
            </a:r>
            <a:r>
              <a:rPr lang="en-US" sz="1600" b="1">
                <a:latin typeface="Times New Roman" pitchFamily="18" charset="0"/>
              </a:rPr>
              <a:t>Gây bệnh ung thư phổi.</a:t>
            </a:r>
          </a:p>
          <a:p>
            <a:pPr marL="342900" indent="-342900" eaLnBrk="1" hangingPunct="1">
              <a:spcBef>
                <a:spcPct val="50000"/>
              </a:spcBef>
              <a:buFontTx/>
              <a:buAutoNum type="alphaUcPeriod" startAt="2"/>
            </a:pPr>
            <a:r>
              <a:rPr lang="en-US" sz="1600" b="1">
                <a:latin typeface="Times New Roman" pitchFamily="18" charset="0"/>
              </a:rPr>
              <a:t>Gây các bệnh cho con người, động vật  làm cho các loại cây không lớn được,....</a:t>
            </a:r>
          </a:p>
          <a:p>
            <a:pPr marL="342900" indent="-342900" eaLnBrk="1" hangingPunct="1">
              <a:spcBef>
                <a:spcPct val="50000"/>
              </a:spcBef>
              <a:buFontTx/>
              <a:buAutoNum type="alphaUcPeriod" startAt="2"/>
            </a:pPr>
            <a:r>
              <a:rPr lang="en-US" sz="1600" b="1">
                <a:latin typeface="Times New Roman" pitchFamily="18" charset="0"/>
              </a:rPr>
              <a:t>Gây các bệnh về mắt.</a:t>
            </a:r>
          </a:p>
        </p:txBody>
      </p:sp>
      <p:sp>
        <p:nvSpPr>
          <p:cNvPr id="18442" name="Text Box 20"/>
          <p:cNvSpPr txBox="1">
            <a:spLocks noChangeArrowheads="1"/>
          </p:cNvSpPr>
          <p:nvPr/>
        </p:nvSpPr>
        <p:spPr bwMode="auto">
          <a:xfrm>
            <a:off x="547688" y="3106738"/>
            <a:ext cx="8748712" cy="396875"/>
          </a:xfrm>
          <a:prstGeom prst="rect">
            <a:avLst/>
          </a:prstGeom>
          <a:noFill/>
          <a:ln w="9525">
            <a:noFill/>
            <a:miter lim="800000"/>
            <a:headEnd/>
            <a:tailEnd/>
          </a:ln>
        </p:spPr>
        <p:txBody>
          <a:bodyPr>
            <a:spAutoFit/>
          </a:bodyPr>
          <a:lstStyle/>
          <a:p>
            <a:pPr eaLnBrk="1" hangingPunct="1">
              <a:spcBef>
                <a:spcPct val="50000"/>
              </a:spcBef>
            </a:pPr>
            <a:r>
              <a:rPr lang="en-US" sz="2000" b="1">
                <a:solidFill>
                  <a:srgbClr val="0000FF"/>
                </a:solidFill>
                <a:latin typeface="Times New Roman" pitchFamily="18" charset="0"/>
              </a:rPr>
              <a:t>2. Không khí bị ô nhiễm gây tác hại cho con người, động vật và thực vật là:</a:t>
            </a:r>
          </a:p>
        </p:txBody>
      </p:sp>
      <p:sp>
        <p:nvSpPr>
          <p:cNvPr id="18443" name="Text Box 21"/>
          <p:cNvSpPr txBox="1">
            <a:spLocks noChangeArrowheads="1"/>
          </p:cNvSpPr>
          <p:nvPr/>
        </p:nvSpPr>
        <p:spPr bwMode="auto">
          <a:xfrm>
            <a:off x="-685800" y="4373563"/>
            <a:ext cx="8208963" cy="579437"/>
          </a:xfrm>
          <a:prstGeom prst="rect">
            <a:avLst/>
          </a:prstGeom>
          <a:noFill/>
          <a:ln w="9525">
            <a:noFill/>
            <a:miter lim="800000"/>
            <a:headEnd/>
            <a:tailEnd/>
          </a:ln>
        </p:spPr>
        <p:txBody>
          <a:bodyPr>
            <a:spAutoFit/>
          </a:bodyPr>
          <a:lstStyle/>
          <a:p>
            <a:pPr eaLnBrk="1" hangingPunct="1">
              <a:spcBef>
                <a:spcPct val="50000"/>
              </a:spcBef>
            </a:pPr>
            <a:r>
              <a:rPr lang="en-US" sz="2800" b="1">
                <a:latin typeface="Times New Roman" pitchFamily="18" charset="0"/>
              </a:rPr>
              <a:t>              </a:t>
            </a:r>
            <a:r>
              <a:rPr lang="en-US" sz="2000" b="1">
                <a:solidFill>
                  <a:srgbClr val="0000FF"/>
                </a:solidFill>
                <a:latin typeface="Times New Roman" pitchFamily="18" charset="0"/>
              </a:rPr>
              <a:t>3</a:t>
            </a:r>
            <a:r>
              <a:rPr lang="en-US" sz="3200" b="1">
                <a:solidFill>
                  <a:srgbClr val="0000FF"/>
                </a:solidFill>
                <a:latin typeface="Times New Roman" pitchFamily="18" charset="0"/>
              </a:rPr>
              <a:t>. </a:t>
            </a:r>
            <a:r>
              <a:rPr lang="en-US" sz="2000" b="1">
                <a:solidFill>
                  <a:srgbClr val="0000FF"/>
                </a:solidFill>
                <a:latin typeface="Times New Roman" pitchFamily="18" charset="0"/>
              </a:rPr>
              <a:t>Không khí sạch là:</a:t>
            </a:r>
          </a:p>
        </p:txBody>
      </p:sp>
      <p:sp>
        <p:nvSpPr>
          <p:cNvPr id="18444" name="Text Box 22"/>
          <p:cNvSpPr txBox="1">
            <a:spLocks noChangeArrowheads="1"/>
          </p:cNvSpPr>
          <p:nvPr/>
        </p:nvSpPr>
        <p:spPr bwMode="auto">
          <a:xfrm>
            <a:off x="685800" y="4953000"/>
            <a:ext cx="9201150" cy="336550"/>
          </a:xfrm>
          <a:prstGeom prst="rect">
            <a:avLst/>
          </a:prstGeom>
          <a:noFill/>
          <a:ln w="9525">
            <a:noFill/>
            <a:miter lim="800000"/>
            <a:headEnd/>
            <a:tailEnd/>
          </a:ln>
        </p:spPr>
        <p:txBody>
          <a:bodyPr>
            <a:spAutoFit/>
          </a:bodyPr>
          <a:lstStyle/>
          <a:p>
            <a:pPr marL="342900" indent="-342900" eaLnBrk="1" hangingPunct="1">
              <a:spcBef>
                <a:spcPct val="50000"/>
              </a:spcBef>
              <a:buFontTx/>
              <a:buAutoNum type="alphaUcPeriod"/>
            </a:pPr>
            <a:r>
              <a:rPr lang="en-US" sz="1600" b="1">
                <a:latin typeface="Times New Roman" pitchFamily="18" charset="0"/>
              </a:rPr>
              <a:t>Trong suốt, không màu, không mùi, không vị.</a:t>
            </a:r>
          </a:p>
        </p:txBody>
      </p:sp>
      <p:sp>
        <p:nvSpPr>
          <p:cNvPr id="18445" name="Text Box 23"/>
          <p:cNvSpPr txBox="1">
            <a:spLocks noChangeArrowheads="1"/>
          </p:cNvSpPr>
          <p:nvPr/>
        </p:nvSpPr>
        <p:spPr bwMode="auto">
          <a:xfrm>
            <a:off x="228600" y="7573963"/>
            <a:ext cx="7705725" cy="579437"/>
          </a:xfrm>
          <a:prstGeom prst="rect">
            <a:avLst/>
          </a:prstGeom>
          <a:noFill/>
          <a:ln w="9525">
            <a:noFill/>
            <a:miter lim="800000"/>
            <a:headEnd/>
            <a:tailEnd/>
          </a:ln>
        </p:spPr>
        <p:txBody>
          <a:bodyPr>
            <a:spAutoFit/>
          </a:bodyPr>
          <a:lstStyle/>
          <a:p>
            <a:pPr marL="342900" indent="-342900" eaLnBrk="1" hangingPunct="1">
              <a:spcBef>
                <a:spcPct val="50000"/>
              </a:spcBef>
            </a:pPr>
            <a:r>
              <a:rPr lang="en-US" sz="3200" b="1">
                <a:latin typeface="Times New Roman" pitchFamily="18" charset="0"/>
              </a:rPr>
              <a:t>C. </a:t>
            </a:r>
            <a:r>
              <a:rPr lang="en-US" sz="1600" b="1">
                <a:latin typeface="Times New Roman" pitchFamily="18" charset="0"/>
              </a:rPr>
              <a:t>Cả hai đáp án trên.</a:t>
            </a:r>
          </a:p>
        </p:txBody>
      </p:sp>
      <p:sp>
        <p:nvSpPr>
          <p:cNvPr id="18446" name="Text Box 24"/>
          <p:cNvSpPr txBox="1">
            <a:spLocks noChangeArrowheads="1"/>
          </p:cNvSpPr>
          <p:nvPr/>
        </p:nvSpPr>
        <p:spPr bwMode="auto">
          <a:xfrm>
            <a:off x="685800" y="5029200"/>
            <a:ext cx="8305800" cy="823913"/>
          </a:xfrm>
          <a:prstGeom prst="rect">
            <a:avLst/>
          </a:prstGeom>
          <a:noFill/>
          <a:ln w="9525">
            <a:noFill/>
            <a:miter lim="800000"/>
            <a:headEnd/>
            <a:tailEnd/>
          </a:ln>
        </p:spPr>
        <p:txBody>
          <a:bodyPr>
            <a:spAutoFit/>
          </a:bodyPr>
          <a:lstStyle/>
          <a:p>
            <a:pPr marL="342900" indent="-342900" eaLnBrk="1" hangingPunct="1">
              <a:spcBef>
                <a:spcPct val="50000"/>
              </a:spcBef>
            </a:pPr>
            <a:r>
              <a:rPr lang="en-US" sz="1600" b="1">
                <a:solidFill>
                  <a:schemeClr val="tx2"/>
                </a:solidFill>
                <a:latin typeface="Times New Roman" pitchFamily="18" charset="0"/>
              </a:rPr>
              <a:t>B.</a:t>
            </a:r>
            <a:r>
              <a:rPr lang="en-US" sz="3200" b="1">
                <a:solidFill>
                  <a:schemeClr val="tx2"/>
                </a:solidFill>
                <a:latin typeface="Times New Roman" pitchFamily="18" charset="0"/>
              </a:rPr>
              <a:t> </a:t>
            </a:r>
            <a:r>
              <a:rPr lang="en-US" sz="1600" b="1">
                <a:solidFill>
                  <a:schemeClr val="tx2"/>
                </a:solidFill>
                <a:latin typeface="Times New Roman" pitchFamily="18" charset="0"/>
              </a:rPr>
              <a:t>Chỉ chứa khói, bụi, vi khuẩn với một tỉ lệ thấp, không làm hại đến sức khỏe con người, và các sinh vật khác.</a:t>
            </a:r>
          </a:p>
        </p:txBody>
      </p:sp>
      <p:sp>
        <p:nvSpPr>
          <p:cNvPr id="18447" name="Text Box 25"/>
          <p:cNvSpPr txBox="1">
            <a:spLocks noChangeArrowheads="1"/>
          </p:cNvSpPr>
          <p:nvPr/>
        </p:nvSpPr>
        <p:spPr bwMode="auto">
          <a:xfrm>
            <a:off x="676275" y="5592763"/>
            <a:ext cx="7705725" cy="579437"/>
          </a:xfrm>
          <a:prstGeom prst="rect">
            <a:avLst/>
          </a:prstGeom>
          <a:noFill/>
          <a:ln w="9525">
            <a:noFill/>
            <a:miter lim="800000"/>
            <a:headEnd/>
            <a:tailEnd/>
          </a:ln>
        </p:spPr>
        <p:txBody>
          <a:bodyPr>
            <a:spAutoFit/>
          </a:bodyPr>
          <a:lstStyle/>
          <a:p>
            <a:pPr marL="342900" indent="-342900" eaLnBrk="1" hangingPunct="1">
              <a:spcBef>
                <a:spcPct val="50000"/>
              </a:spcBef>
            </a:pPr>
            <a:r>
              <a:rPr lang="en-US" sz="1600" b="1">
                <a:latin typeface="Times New Roman" pitchFamily="18" charset="0"/>
              </a:rPr>
              <a:t>C.</a:t>
            </a:r>
            <a:r>
              <a:rPr lang="en-US" sz="3200" b="1">
                <a:latin typeface="Times New Roman" pitchFamily="18" charset="0"/>
              </a:rPr>
              <a:t> </a:t>
            </a:r>
            <a:r>
              <a:rPr lang="en-US" sz="1600" b="1">
                <a:latin typeface="Times New Roman" pitchFamily="18" charset="0"/>
              </a:rPr>
              <a:t>Cả hai đáp án trên.</a:t>
            </a:r>
          </a:p>
        </p:txBody>
      </p:sp>
      <p:sp>
        <p:nvSpPr>
          <p:cNvPr id="34842" name="Oval 26"/>
          <p:cNvSpPr>
            <a:spLocks noChangeArrowheads="1"/>
          </p:cNvSpPr>
          <p:nvPr/>
        </p:nvSpPr>
        <p:spPr bwMode="auto">
          <a:xfrm>
            <a:off x="609600" y="2743200"/>
            <a:ext cx="457200" cy="381000"/>
          </a:xfrm>
          <a:prstGeom prst="ellipse">
            <a:avLst/>
          </a:prstGeom>
          <a:noFill/>
          <a:ln w="57150">
            <a:solidFill>
              <a:srgbClr val="FF0000"/>
            </a:solidFill>
            <a:round/>
            <a:headEnd/>
            <a:tailEnd/>
          </a:ln>
        </p:spPr>
        <p:txBody>
          <a:bodyPr wrap="none" anchor="ctr"/>
          <a:lstStyle/>
          <a:p>
            <a:pPr eaLnBrk="1" hangingPunct="1"/>
            <a:endParaRPr lang="en-US">
              <a:latin typeface=".VnTime" pitchFamily="34" charset="0"/>
            </a:endParaRPr>
          </a:p>
        </p:txBody>
      </p:sp>
      <p:sp>
        <p:nvSpPr>
          <p:cNvPr id="34843" name="Oval 27"/>
          <p:cNvSpPr>
            <a:spLocks noChangeArrowheads="1"/>
          </p:cNvSpPr>
          <p:nvPr/>
        </p:nvSpPr>
        <p:spPr bwMode="auto">
          <a:xfrm>
            <a:off x="609600" y="3810000"/>
            <a:ext cx="457200" cy="381000"/>
          </a:xfrm>
          <a:prstGeom prst="ellipse">
            <a:avLst/>
          </a:prstGeom>
          <a:noFill/>
          <a:ln w="57150">
            <a:solidFill>
              <a:srgbClr val="FF0000"/>
            </a:solidFill>
            <a:round/>
            <a:headEnd/>
            <a:tailEnd/>
          </a:ln>
        </p:spPr>
        <p:txBody>
          <a:bodyPr wrap="none" anchor="ctr"/>
          <a:lstStyle/>
          <a:p>
            <a:pPr eaLnBrk="1" hangingPunct="1"/>
            <a:endParaRPr lang="en-US">
              <a:latin typeface=".VnTime" pitchFamily="34" charset="0"/>
            </a:endParaRPr>
          </a:p>
        </p:txBody>
      </p:sp>
      <p:sp>
        <p:nvSpPr>
          <p:cNvPr id="34844" name="Oval 28"/>
          <p:cNvSpPr>
            <a:spLocks noChangeArrowheads="1"/>
          </p:cNvSpPr>
          <p:nvPr/>
        </p:nvSpPr>
        <p:spPr bwMode="auto">
          <a:xfrm>
            <a:off x="609600" y="5715000"/>
            <a:ext cx="457200" cy="381000"/>
          </a:xfrm>
          <a:prstGeom prst="ellipse">
            <a:avLst/>
          </a:prstGeom>
          <a:noFill/>
          <a:ln w="57150">
            <a:solidFill>
              <a:srgbClr val="FF0000"/>
            </a:solidFill>
            <a:round/>
            <a:headEnd/>
            <a:tailEnd/>
          </a:ln>
        </p:spPr>
        <p:txBody>
          <a:bodyPr wrap="none" anchor="ctr"/>
          <a:lstStyle/>
          <a:p>
            <a:pPr eaLnBrk="1" hangingPunct="1"/>
            <a:endParaRPr lang="en-US">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42"/>
                                        </p:tgtEl>
                                        <p:attrNameLst>
                                          <p:attrName>style.visibility</p:attrName>
                                        </p:attrNameLst>
                                      </p:cBhvr>
                                      <p:to>
                                        <p:strVal val="visible"/>
                                      </p:to>
                                    </p:set>
                                    <p:animEffect transition="in" filter="box(in)">
                                      <p:cBhvr>
                                        <p:cTn id="7" dur="500"/>
                                        <p:tgtEl>
                                          <p:spTgt spid="348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43"/>
                                        </p:tgtEl>
                                        <p:attrNameLst>
                                          <p:attrName>style.visibility</p:attrName>
                                        </p:attrNameLst>
                                      </p:cBhvr>
                                      <p:to>
                                        <p:strVal val="visible"/>
                                      </p:to>
                                    </p:set>
                                    <p:animEffect transition="in" filter="checkerboard(across)">
                                      <p:cBhvr>
                                        <p:cTn id="12" dur="500"/>
                                        <p:tgtEl>
                                          <p:spTgt spid="3484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44"/>
                                        </p:tgtEl>
                                        <p:attrNameLst>
                                          <p:attrName>style.visibility</p:attrName>
                                        </p:attrNameLst>
                                      </p:cBhvr>
                                      <p:to>
                                        <p:strVal val="visible"/>
                                      </p:to>
                                    </p:set>
                                    <p:animEffect transition="in" filter="checkerboard(across)">
                                      <p:cBhvr>
                                        <p:cTn id="17" dur="500"/>
                                        <p:tgtEl>
                                          <p:spTgt spid="34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2" grpId="0" animBg="1"/>
      <p:bldP spid="34843" grpId="0" animBg="1"/>
      <p:bldP spid="348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7" descr="87809285"/>
          <p:cNvPicPr>
            <a:picLocks noChangeAspect="1" noChangeArrowheads="1"/>
          </p:cNvPicPr>
          <p:nvPr/>
        </p:nvPicPr>
        <p:blipFill>
          <a:blip r:embed="rId2" cstate="print"/>
          <a:srcRect/>
          <a:stretch>
            <a:fillRect/>
          </a:stretch>
        </p:blipFill>
        <p:spPr bwMode="auto">
          <a:xfrm>
            <a:off x="0" y="0"/>
            <a:ext cx="4572000" cy="3600450"/>
          </a:xfrm>
          <a:prstGeom prst="rect">
            <a:avLst/>
          </a:prstGeom>
          <a:noFill/>
          <a:ln w="9525">
            <a:noFill/>
            <a:miter lim="800000"/>
            <a:headEnd/>
            <a:tailEnd/>
          </a:ln>
        </p:spPr>
      </p:pic>
      <p:pic>
        <p:nvPicPr>
          <p:cNvPr id="19459" name="Picture 18" descr="moi_tr_ng_xanh_s_ch_d_p_imagelarge"/>
          <p:cNvPicPr>
            <a:picLocks noChangeAspect="1" noChangeArrowheads="1"/>
          </p:cNvPicPr>
          <p:nvPr/>
        </p:nvPicPr>
        <p:blipFill>
          <a:blip r:embed="rId3" cstate="print"/>
          <a:srcRect/>
          <a:stretch>
            <a:fillRect/>
          </a:stretch>
        </p:blipFill>
        <p:spPr bwMode="auto">
          <a:xfrm>
            <a:off x="4572000" y="0"/>
            <a:ext cx="4572000" cy="3581400"/>
          </a:xfrm>
          <a:prstGeom prst="rect">
            <a:avLst/>
          </a:prstGeom>
          <a:noFill/>
          <a:ln w="9525">
            <a:noFill/>
            <a:miter lim="800000"/>
            <a:headEnd/>
            <a:tailEnd/>
          </a:ln>
        </p:spPr>
      </p:pic>
      <p:pic>
        <p:nvPicPr>
          <p:cNvPr id="20482" name="Picture 2" descr="Kim_tu_thap3"/>
          <p:cNvPicPr>
            <a:picLocks noChangeAspect="1" noChangeArrowheads="1"/>
          </p:cNvPicPr>
          <p:nvPr/>
        </p:nvPicPr>
        <p:blipFill>
          <a:blip r:embed="rId4" cstate="print"/>
          <a:srcRect/>
          <a:stretch>
            <a:fillRect/>
          </a:stretch>
        </p:blipFill>
        <p:spPr bwMode="auto">
          <a:xfrm>
            <a:off x="0" y="3581400"/>
            <a:ext cx="9144000" cy="3276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457200" y="1066800"/>
            <a:ext cx="7924800" cy="2286000"/>
          </a:xfrm>
          <a:prstGeom prst="rect">
            <a:avLst/>
          </a:prstGeom>
        </p:spPr>
        <p:txBody>
          <a:bodyPr wrap="none" fromWordArt="1">
            <a:prstTxWarp prst="textSlantUp">
              <a:avLst>
                <a:gd name="adj" fmla="val 32056"/>
              </a:avLst>
            </a:prstTxWarp>
          </a:bodyPr>
          <a:lstStyle/>
          <a:p>
            <a:pPr algn="ctr"/>
            <a:r>
              <a:rPr lang="en-US" sz="3600" kern="10">
                <a:ln w="9525">
                  <a:solidFill>
                    <a:srgbClr val="FF3300"/>
                  </a:solidFill>
                  <a:round/>
                  <a:headEnd/>
                  <a:tailEnd/>
                </a:ln>
                <a:solidFill>
                  <a:schemeClr val="folHlink"/>
                </a:solidFill>
                <a:effectLst>
                  <a:outerShdw dist="53882" dir="2700000" algn="ctr" rotWithShape="0">
                    <a:srgbClr val="9999FF">
                      <a:alpha val="79999"/>
                    </a:srgbClr>
                  </a:outerShdw>
                </a:effectLst>
                <a:latin typeface="VNI-Korin"/>
              </a:rPr>
              <a:t>XIN CAÙM ÔN QUÍ THAÀY COÂ ÑAÕ VEÀ DÖÏ </a:t>
            </a:r>
            <a:r>
              <a:rPr lang="en-US" sz="3600" kern="10">
                <a:ln w="9525">
                  <a:solidFill>
                    <a:srgbClr val="FF3300"/>
                  </a:solidFill>
                  <a:round/>
                  <a:headEnd/>
                  <a:tailEnd/>
                </a:ln>
                <a:solidFill>
                  <a:schemeClr val="folHlink"/>
                </a:solidFill>
                <a:effectLst>
                  <a:outerShdw dist="53882" dir="2700000" algn="ctr" rotWithShape="0">
                    <a:srgbClr val="9999FF">
                      <a:alpha val="79999"/>
                    </a:srgbClr>
                  </a:outerShdw>
                </a:effectLst>
                <a:latin typeface="VNI-Korin"/>
              </a:rPr>
              <a:t>GIÔØ </a:t>
            </a:r>
            <a:endParaRPr lang="en-US" sz="3600" kern="10">
              <a:ln w="9525">
                <a:solidFill>
                  <a:srgbClr val="FF3300"/>
                </a:solidFill>
                <a:round/>
                <a:headEnd/>
                <a:tailEnd/>
              </a:ln>
              <a:solidFill>
                <a:schemeClr val="folHlink"/>
              </a:solidFill>
              <a:effectLst>
                <a:outerShdw dist="53882" dir="2700000" algn="ctr" rotWithShape="0">
                  <a:srgbClr val="9999FF">
                    <a:alpha val="79999"/>
                  </a:srgbClr>
                </a:outerShdw>
              </a:effectLst>
              <a:latin typeface="VNI-Korin"/>
            </a:endParaRPr>
          </a:p>
        </p:txBody>
      </p:sp>
      <p:pic>
        <p:nvPicPr>
          <p:cNvPr id="21507" name="Picture 3">
            <a:hlinkClick r:id="" action="ppaction://media"/>
          </p:cNvPr>
          <p:cNvPicPr>
            <a:picLocks noRot="1" noChangeAspect="1" noChangeArrowheads="1"/>
          </p:cNvPicPr>
          <p:nvPr>
            <a:wavAudioFile r:embed="rId1" name="Recorded Sound"/>
          </p:nvPr>
        </p:nvPicPr>
        <p:blipFill>
          <a:blip r:embed="rId3" cstate="print"/>
          <a:srcRect/>
          <a:stretch>
            <a:fillRect/>
          </a:stretch>
        </p:blipFill>
        <p:spPr bwMode="auto">
          <a:xfrm>
            <a:off x="1524000" y="2057400"/>
            <a:ext cx="76200" cy="1600200"/>
          </a:xfrm>
          <a:prstGeom prst="rect">
            <a:avLst/>
          </a:prstGeom>
          <a:noFill/>
          <a:ln w="9525">
            <a:noFill/>
            <a:miter lim="800000"/>
            <a:headEnd/>
            <a:tailEnd/>
          </a:ln>
        </p:spPr>
      </p:pic>
      <p:pic>
        <p:nvPicPr>
          <p:cNvPr id="20484" name="Picture 4" descr="Daisy-03-june"/>
          <p:cNvPicPr>
            <a:picLocks noChangeAspect="1" noChangeArrowheads="1" noCrop="1"/>
          </p:cNvPicPr>
          <p:nvPr/>
        </p:nvPicPr>
        <p:blipFill>
          <a:blip r:embed="rId4" cstate="print"/>
          <a:srcRect/>
          <a:stretch>
            <a:fillRect/>
          </a:stretch>
        </p:blipFill>
        <p:spPr bwMode="auto">
          <a:xfrm rot="-701596">
            <a:off x="4267200" y="3656013"/>
            <a:ext cx="3448050" cy="1447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audio>
              <p:cMediaNode showWhenStopped="0">
                <p:cTn id="2" fill="hold" display="0">
                  <p:stCondLst>
                    <p:cond delay="indefinite"/>
                  </p:stCondLst>
                  <p:endCondLst>
                    <p:cond evt="onNext" delay="0">
                      <p:tgtEl>
                        <p:sldTgt/>
                      </p:tgtEl>
                    </p:cond>
                    <p:cond evt="onPrev" delay="0">
                      <p:tgtEl>
                        <p:sldTgt/>
                      </p:tgtEl>
                    </p:cond>
                    <p:cond evt="onStopAudio" delay="0">
                      <p:tgtEl>
                        <p:sldTgt/>
                      </p:tgtEl>
                    </p:cond>
                  </p:endCondLst>
                </p:cTn>
                <p:tgtEl>
                  <p:spTgt spid="2150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1524000"/>
            <a:ext cx="8229600" cy="1143000"/>
          </a:xfrm>
        </p:spPr>
        <p:txBody>
          <a:bodyPr/>
          <a:lstStyle/>
          <a:p>
            <a:pPr algn="ctr" eaLnBrk="1" hangingPunct="1"/>
            <a:r>
              <a:rPr lang="en-US" sz="3400" b="1" smtClean="0">
                <a:solidFill>
                  <a:srgbClr val="CC3300"/>
                </a:solidFill>
                <a:latin typeface="VNI-Times" pitchFamily="2" charset="0"/>
              </a:rPr>
              <a:t>KIỂM TRA BAØI CUÕ: </a:t>
            </a:r>
            <a:br>
              <a:rPr lang="en-US" sz="3400" b="1" smtClean="0">
                <a:solidFill>
                  <a:srgbClr val="CC3300"/>
                </a:solidFill>
                <a:latin typeface="VNI-Times" pitchFamily="2" charset="0"/>
              </a:rPr>
            </a:br>
            <a:r>
              <a:rPr lang="en-US" sz="3000" b="1" smtClean="0">
                <a:solidFill>
                  <a:srgbClr val="CC3300"/>
                </a:solidFill>
                <a:latin typeface="VNI-Times" pitchFamily="2" charset="0"/>
              </a:rPr>
              <a:t>Haõy mieâu taû caùc möùc ñoä gioù trong moãi böùc tranh sau ñaây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800" decel="100000"/>
                                        <p:tgtEl>
                                          <p:spTgt spid="91138"/>
                                        </p:tgtEl>
                                      </p:cBhvr>
                                    </p:animEffect>
                                    <p:anim calcmode="lin" valueType="num">
                                      <p:cBhvr>
                                        <p:cTn id="8" dur="800" decel="100000" fill="hold"/>
                                        <p:tgtEl>
                                          <p:spTgt spid="91138"/>
                                        </p:tgtEl>
                                        <p:attrNameLst>
                                          <p:attrName>style.rotation</p:attrName>
                                        </p:attrNameLst>
                                      </p:cBhvr>
                                      <p:tavLst>
                                        <p:tav tm="0">
                                          <p:val>
                                            <p:fltVal val="-90"/>
                                          </p:val>
                                        </p:tav>
                                        <p:tav tm="100000">
                                          <p:val>
                                            <p:fltVal val="0"/>
                                          </p:val>
                                        </p:tav>
                                      </p:tavLst>
                                    </p:anim>
                                    <p:anim calcmode="lin" valueType="num">
                                      <p:cBhvr>
                                        <p:cTn id="9" dur="800" decel="100000" fill="hold"/>
                                        <p:tgtEl>
                                          <p:spTgt spid="91138"/>
                                        </p:tgtEl>
                                        <p:attrNameLst>
                                          <p:attrName>ppt_x</p:attrName>
                                        </p:attrNameLst>
                                      </p:cBhvr>
                                      <p:tavLst>
                                        <p:tav tm="0">
                                          <p:val>
                                            <p:strVal val="#ppt_x+0.4"/>
                                          </p:val>
                                        </p:tav>
                                        <p:tav tm="100000">
                                          <p:val>
                                            <p:strVal val="#ppt_x-0.05"/>
                                          </p:val>
                                        </p:tav>
                                      </p:tavLst>
                                    </p:anim>
                                    <p:anim calcmode="lin" valueType="num">
                                      <p:cBhvr>
                                        <p:cTn id="10" dur="800" decel="100000" fill="hold"/>
                                        <p:tgtEl>
                                          <p:spTgt spid="911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11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113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676400"/>
            <a:ext cx="9144000" cy="366713"/>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pic>
        <p:nvPicPr>
          <p:cNvPr id="4099" name="Picture 3" descr="Mai1"/>
          <p:cNvPicPr>
            <a:picLocks noChangeAspect="1" noChangeArrowheads="1"/>
          </p:cNvPicPr>
          <p:nvPr>
            <p:ph sz="quarter" idx="1"/>
          </p:nvPr>
        </p:nvPicPr>
        <p:blipFill>
          <a:blip r:embed="rId2" cstate="print"/>
          <a:srcRect/>
          <a:stretch>
            <a:fillRect/>
          </a:stretch>
        </p:blipFill>
        <p:spPr>
          <a:xfrm>
            <a:off x="152400" y="152400"/>
            <a:ext cx="4419600" cy="2971800"/>
          </a:xfrm>
          <a:noFill/>
        </p:spPr>
      </p:pic>
      <p:pic>
        <p:nvPicPr>
          <p:cNvPr id="4100" name="Picture 4" descr="Mai2"/>
          <p:cNvPicPr>
            <a:picLocks noChangeAspect="1" noChangeArrowheads="1"/>
          </p:cNvPicPr>
          <p:nvPr>
            <p:ph sz="quarter" idx="2"/>
          </p:nvPr>
        </p:nvPicPr>
        <p:blipFill>
          <a:blip r:embed="rId3" cstate="print"/>
          <a:srcRect/>
          <a:stretch>
            <a:fillRect/>
          </a:stretch>
        </p:blipFill>
        <p:spPr>
          <a:xfrm>
            <a:off x="4876800" y="152400"/>
            <a:ext cx="4114800" cy="2971800"/>
          </a:xfrm>
          <a:noFill/>
        </p:spPr>
      </p:pic>
      <p:pic>
        <p:nvPicPr>
          <p:cNvPr id="4101" name="Picture 5" descr="Mai3"/>
          <p:cNvPicPr>
            <a:picLocks noChangeAspect="1" noChangeArrowheads="1"/>
          </p:cNvPicPr>
          <p:nvPr>
            <p:ph sz="quarter" idx="3"/>
          </p:nvPr>
        </p:nvPicPr>
        <p:blipFill>
          <a:blip r:embed="rId4" cstate="print"/>
          <a:srcRect/>
          <a:stretch>
            <a:fillRect/>
          </a:stretch>
        </p:blipFill>
        <p:spPr>
          <a:xfrm>
            <a:off x="152400" y="3429000"/>
            <a:ext cx="4419600" cy="3048000"/>
          </a:xfrm>
          <a:noFill/>
        </p:spPr>
      </p:pic>
      <p:pic>
        <p:nvPicPr>
          <p:cNvPr id="4102" name="Picture 6" descr="Mai4"/>
          <p:cNvPicPr>
            <a:picLocks noChangeAspect="1" noChangeArrowheads="1"/>
          </p:cNvPicPr>
          <p:nvPr>
            <p:ph sz="quarter" idx="4"/>
          </p:nvPr>
        </p:nvPicPr>
        <p:blipFill>
          <a:blip r:embed="rId5" cstate="print"/>
          <a:srcRect/>
          <a:stretch>
            <a:fillRect/>
          </a:stretch>
        </p:blipFill>
        <p:spPr>
          <a:xfrm>
            <a:off x="4876800" y="3429000"/>
            <a:ext cx="4114800" cy="3048000"/>
          </a:xfrm>
          <a:noFill/>
        </p:spPr>
      </p:pic>
      <p:sp>
        <p:nvSpPr>
          <p:cNvPr id="5127" name="Text Box 7"/>
          <p:cNvSpPr txBox="1">
            <a:spLocks noChangeArrowheads="1"/>
          </p:cNvSpPr>
          <p:nvPr/>
        </p:nvSpPr>
        <p:spPr bwMode="auto">
          <a:xfrm>
            <a:off x="0" y="166688"/>
            <a:ext cx="457200" cy="457200"/>
          </a:xfrm>
          <a:prstGeom prst="rect">
            <a:avLst/>
          </a:prstGeom>
          <a:noFill/>
          <a:ln w="9525">
            <a:noFill/>
            <a:miter lim="800000"/>
            <a:headEnd/>
            <a:tailEnd/>
          </a:ln>
        </p:spPr>
        <p:txBody>
          <a:bodyPr>
            <a:spAutoFit/>
          </a:bodyPr>
          <a:lstStyle/>
          <a:p>
            <a:pPr algn="ctr">
              <a:spcBef>
                <a:spcPct val="50000"/>
              </a:spcBef>
            </a:pPr>
            <a:r>
              <a:rPr lang="en-US" sz="2400" b="1">
                <a:solidFill>
                  <a:srgbClr val="00FFFF"/>
                </a:solidFill>
                <a:cs typeface="Arial" charset="0"/>
              </a:rPr>
              <a:t>1</a:t>
            </a:r>
          </a:p>
        </p:txBody>
      </p:sp>
      <p:sp>
        <p:nvSpPr>
          <p:cNvPr id="5128" name="Text Box 8"/>
          <p:cNvSpPr txBox="1">
            <a:spLocks noChangeArrowheads="1"/>
          </p:cNvSpPr>
          <p:nvPr/>
        </p:nvSpPr>
        <p:spPr bwMode="auto">
          <a:xfrm>
            <a:off x="152400" y="3505200"/>
            <a:ext cx="457200" cy="457200"/>
          </a:xfrm>
          <a:prstGeom prst="rect">
            <a:avLst/>
          </a:prstGeom>
          <a:noFill/>
          <a:ln w="9525">
            <a:noFill/>
            <a:miter lim="800000"/>
            <a:headEnd/>
            <a:tailEnd/>
          </a:ln>
        </p:spPr>
        <p:txBody>
          <a:bodyPr>
            <a:spAutoFit/>
          </a:bodyPr>
          <a:lstStyle/>
          <a:p>
            <a:pPr>
              <a:spcBef>
                <a:spcPct val="50000"/>
              </a:spcBef>
            </a:pPr>
            <a:r>
              <a:rPr lang="en-US" sz="2400" b="1">
                <a:solidFill>
                  <a:srgbClr val="00FFFF"/>
                </a:solidFill>
                <a:cs typeface="Arial" charset="0"/>
              </a:rPr>
              <a:t>3</a:t>
            </a:r>
          </a:p>
        </p:txBody>
      </p:sp>
      <p:sp>
        <p:nvSpPr>
          <p:cNvPr id="5129" name="Text Box 9"/>
          <p:cNvSpPr txBox="1">
            <a:spLocks noChangeArrowheads="1"/>
          </p:cNvSpPr>
          <p:nvPr/>
        </p:nvSpPr>
        <p:spPr bwMode="auto">
          <a:xfrm>
            <a:off x="8763000" y="242888"/>
            <a:ext cx="381000" cy="366712"/>
          </a:xfrm>
          <a:prstGeom prst="rect">
            <a:avLst/>
          </a:prstGeom>
          <a:noFill/>
          <a:ln w="9525">
            <a:noFill/>
            <a:miter lim="800000"/>
            <a:headEnd/>
            <a:tailEnd/>
          </a:ln>
        </p:spPr>
        <p:txBody>
          <a:bodyPr>
            <a:spAutoFit/>
          </a:bodyPr>
          <a:lstStyle/>
          <a:p>
            <a:pPr>
              <a:spcBef>
                <a:spcPct val="50000"/>
              </a:spcBef>
            </a:pPr>
            <a:r>
              <a:rPr lang="en-US" b="1">
                <a:solidFill>
                  <a:srgbClr val="00FFFF"/>
                </a:solidFill>
                <a:cs typeface="Arial" charset="0"/>
              </a:rPr>
              <a:t>2</a:t>
            </a:r>
          </a:p>
        </p:txBody>
      </p:sp>
      <p:sp>
        <p:nvSpPr>
          <p:cNvPr id="5130" name="Text Box 10"/>
          <p:cNvSpPr txBox="1">
            <a:spLocks noChangeArrowheads="1"/>
          </p:cNvSpPr>
          <p:nvPr/>
        </p:nvSpPr>
        <p:spPr bwMode="auto">
          <a:xfrm>
            <a:off x="8534400" y="3429000"/>
            <a:ext cx="304800" cy="457200"/>
          </a:xfrm>
          <a:prstGeom prst="rect">
            <a:avLst/>
          </a:prstGeom>
          <a:noFill/>
          <a:ln w="9525">
            <a:noFill/>
            <a:miter lim="800000"/>
            <a:headEnd/>
            <a:tailEnd/>
          </a:ln>
        </p:spPr>
        <p:txBody>
          <a:bodyPr>
            <a:spAutoFit/>
          </a:bodyPr>
          <a:lstStyle/>
          <a:p>
            <a:pPr>
              <a:spcBef>
                <a:spcPct val="50000"/>
              </a:spcBef>
            </a:pPr>
            <a:r>
              <a:rPr lang="en-US" sz="2400" b="1">
                <a:solidFill>
                  <a:srgbClr val="00FFFF"/>
                </a:solidFill>
                <a:cs typeface="Arial" charset="0"/>
              </a:rPr>
              <a:t>4</a:t>
            </a:r>
          </a:p>
        </p:txBody>
      </p:sp>
      <p:sp>
        <p:nvSpPr>
          <p:cNvPr id="5131" name="Text Box 11"/>
          <p:cNvSpPr txBox="1">
            <a:spLocks noChangeArrowheads="1"/>
          </p:cNvSpPr>
          <p:nvPr/>
        </p:nvSpPr>
        <p:spPr bwMode="auto">
          <a:xfrm>
            <a:off x="457200" y="2590800"/>
            <a:ext cx="4114800" cy="366713"/>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4108" name="Text Box 12"/>
          <p:cNvSpPr txBox="1">
            <a:spLocks noChangeArrowheads="1"/>
          </p:cNvSpPr>
          <p:nvPr/>
        </p:nvSpPr>
        <p:spPr bwMode="auto">
          <a:xfrm>
            <a:off x="236538" y="1606550"/>
            <a:ext cx="4165600" cy="1616075"/>
          </a:xfrm>
          <a:prstGeom prst="rect">
            <a:avLst/>
          </a:prstGeom>
          <a:noFill/>
          <a:ln w="9525">
            <a:noFill/>
            <a:miter lim="800000"/>
            <a:headEnd/>
            <a:tailEnd/>
          </a:ln>
          <a:effectLst/>
        </p:spPr>
        <p:txBody>
          <a:bodyPr>
            <a:spAutoFit/>
          </a:bodyPr>
          <a:lstStyle/>
          <a:p>
            <a:pPr algn="just">
              <a:spcBef>
                <a:spcPct val="50000"/>
              </a:spcBef>
              <a:defRPr/>
            </a:pPr>
            <a:r>
              <a:rPr lang="en-US" sz="2000" u="sng">
                <a:solidFill>
                  <a:srgbClr val="FF3300"/>
                </a:solidFill>
                <a:effectLst>
                  <a:outerShdw blurRad="38100" dist="38100" dir="2700000" algn="tl">
                    <a:srgbClr val="C0C0C0"/>
                  </a:outerShdw>
                </a:effectLst>
                <a:latin typeface="VNI-Times" pitchFamily="2" charset="0"/>
                <a:cs typeface="Arial" charset="0"/>
              </a:rPr>
              <a:t>Caáp 2: Gioù nheï</a:t>
            </a:r>
            <a:r>
              <a:rPr lang="en-US" sz="2000">
                <a:solidFill>
                  <a:srgbClr val="FF3300"/>
                </a:solidFill>
                <a:latin typeface="VNI-Times" pitchFamily="2" charset="0"/>
                <a:cs typeface="Arial" charset="0"/>
              </a:rPr>
              <a:t> </a:t>
            </a:r>
            <a:r>
              <a:rPr lang="en-US" sz="2000">
                <a:solidFill>
                  <a:srgbClr val="FF3300"/>
                </a:solidFill>
                <a:effectLst>
                  <a:outerShdw blurRad="38100" dist="38100" dir="2700000" algn="tl">
                    <a:srgbClr val="C0C0C0"/>
                  </a:outerShdw>
                </a:effectLst>
                <a:latin typeface="VNI-Times" pitchFamily="2" charset="0"/>
                <a:cs typeface="Arial" charset="0"/>
              </a:rPr>
              <a:t>ï- Khi coù gioù nheï thoåi, tieát trôøi thöôøng saùng suûa. Baïn coù theå caûm thaáy khoâng khí treân laøn da maët baïn, nghe thaáy tieáng laù rì raøo, nhìn ñöôïc laøn khoùi bay.</a:t>
            </a:r>
          </a:p>
        </p:txBody>
      </p:sp>
      <p:sp>
        <p:nvSpPr>
          <p:cNvPr id="4109" name="Text Box 13"/>
          <p:cNvSpPr txBox="1">
            <a:spLocks noChangeArrowheads="1"/>
          </p:cNvSpPr>
          <p:nvPr/>
        </p:nvSpPr>
        <p:spPr bwMode="auto">
          <a:xfrm>
            <a:off x="4800600" y="2117725"/>
            <a:ext cx="4114800" cy="1006475"/>
          </a:xfrm>
          <a:prstGeom prst="rect">
            <a:avLst/>
          </a:prstGeom>
          <a:noFill/>
          <a:ln w="9525">
            <a:noFill/>
            <a:miter lim="800000"/>
            <a:headEnd/>
            <a:tailEnd/>
          </a:ln>
          <a:effectLst/>
        </p:spPr>
        <p:txBody>
          <a:bodyPr>
            <a:spAutoFit/>
          </a:bodyPr>
          <a:lstStyle/>
          <a:p>
            <a:pPr algn="just">
              <a:spcBef>
                <a:spcPct val="50000"/>
              </a:spcBef>
              <a:defRPr/>
            </a:pPr>
            <a:r>
              <a:rPr lang="en-US" sz="2000" b="1">
                <a:solidFill>
                  <a:srgbClr val="FF3300"/>
                </a:solidFill>
                <a:effectLst>
                  <a:outerShdw blurRad="38100" dist="38100" dir="2700000" algn="tl">
                    <a:srgbClr val="C0C0C0"/>
                  </a:outerShdw>
                </a:effectLst>
                <a:latin typeface="VNI-Times" pitchFamily="2" charset="0"/>
                <a:cs typeface="Arial" charset="0"/>
              </a:rPr>
              <a:t>Caáp 5: </a:t>
            </a:r>
            <a:r>
              <a:rPr lang="en-US" sz="2000" b="1" u="sng">
                <a:solidFill>
                  <a:srgbClr val="FF3300"/>
                </a:solidFill>
                <a:effectLst>
                  <a:outerShdw blurRad="38100" dist="38100" dir="2700000" algn="tl">
                    <a:srgbClr val="C0C0C0"/>
                  </a:outerShdw>
                </a:effectLst>
                <a:latin typeface="VNI-Times" pitchFamily="2" charset="0"/>
                <a:cs typeface="Arial" charset="0"/>
              </a:rPr>
              <a:t>Gioù khaù maïnh</a:t>
            </a:r>
            <a:r>
              <a:rPr lang="en-US" sz="2000">
                <a:solidFill>
                  <a:srgbClr val="FF3300"/>
                </a:solidFill>
                <a:latin typeface="VNI-Times" pitchFamily="2" charset="0"/>
                <a:cs typeface="Arial" charset="0"/>
              </a:rPr>
              <a:t> </a:t>
            </a:r>
            <a:r>
              <a:rPr lang="en-US" sz="2000">
                <a:solidFill>
                  <a:srgbClr val="FF3300"/>
                </a:solidFill>
                <a:effectLst>
                  <a:outerShdw blurRad="38100" dist="38100" dir="2700000" algn="tl">
                    <a:srgbClr val="C0C0C0"/>
                  </a:outerShdw>
                </a:effectLst>
                <a:latin typeface="VNI-Times" pitchFamily="2" charset="0"/>
                <a:cs typeface="Arial" charset="0"/>
              </a:rPr>
              <a:t>– </a:t>
            </a:r>
            <a:r>
              <a:rPr lang="en-US" sz="2000">
                <a:solidFill>
                  <a:srgbClr val="FF3300"/>
                </a:solidFill>
                <a:latin typeface="VNI-Times" pitchFamily="2" charset="0"/>
                <a:cs typeface="Arial" charset="0"/>
              </a:rPr>
              <a:t>Khi coù gioù naøy, maây bay, caây nhoû ñu ñöa, soùng nöôùc trong hoà daäp dôøn. </a:t>
            </a:r>
          </a:p>
        </p:txBody>
      </p:sp>
      <p:sp>
        <p:nvSpPr>
          <p:cNvPr id="4110" name="Text Box 14"/>
          <p:cNvSpPr txBox="1">
            <a:spLocks noChangeArrowheads="1"/>
          </p:cNvSpPr>
          <p:nvPr/>
        </p:nvSpPr>
        <p:spPr bwMode="auto">
          <a:xfrm>
            <a:off x="152400" y="4937125"/>
            <a:ext cx="4191000" cy="1616075"/>
          </a:xfrm>
          <a:prstGeom prst="rect">
            <a:avLst/>
          </a:prstGeom>
          <a:noFill/>
          <a:ln w="9525">
            <a:noFill/>
            <a:miter lim="800000"/>
            <a:headEnd/>
            <a:tailEnd/>
          </a:ln>
          <a:effectLst/>
        </p:spPr>
        <p:txBody>
          <a:bodyPr>
            <a:spAutoFit/>
          </a:bodyPr>
          <a:lstStyle/>
          <a:p>
            <a:pPr algn="just">
              <a:spcBef>
                <a:spcPct val="50000"/>
              </a:spcBef>
              <a:defRPr/>
            </a:pPr>
            <a:r>
              <a:rPr lang="en-US">
                <a:latin typeface="VNI-Times" pitchFamily="2" charset="0"/>
                <a:cs typeface="Arial" charset="0"/>
              </a:rPr>
              <a:t>  </a:t>
            </a:r>
            <a:r>
              <a:rPr lang="en-US" sz="2000" b="1" u="sng">
                <a:solidFill>
                  <a:srgbClr val="FF3300"/>
                </a:solidFill>
                <a:effectLst>
                  <a:outerShdw blurRad="38100" dist="38100" dir="2700000" algn="tl">
                    <a:srgbClr val="C0C0C0"/>
                  </a:outerShdw>
                </a:effectLst>
                <a:latin typeface="VNI-Times" pitchFamily="2" charset="0"/>
                <a:cs typeface="Arial" charset="0"/>
              </a:rPr>
              <a:t>Caáp7:</a:t>
            </a:r>
            <a:r>
              <a:rPr lang="en-US" sz="2000" b="1" u="sng">
                <a:effectLst>
                  <a:outerShdw blurRad="38100" dist="38100" dir="2700000" algn="tl">
                    <a:srgbClr val="C0C0C0"/>
                  </a:outerShdw>
                </a:effectLst>
                <a:latin typeface="VNI-Times" pitchFamily="2" charset="0"/>
                <a:cs typeface="Arial" charset="0"/>
              </a:rPr>
              <a:t> </a:t>
            </a:r>
            <a:r>
              <a:rPr lang="en-US" sz="2000" b="1" u="sng">
                <a:solidFill>
                  <a:srgbClr val="FF3300"/>
                </a:solidFill>
                <a:effectLst>
                  <a:outerShdw blurRad="38100" dist="38100" dir="2700000" algn="tl">
                    <a:srgbClr val="C0C0C0"/>
                  </a:outerShdw>
                </a:effectLst>
                <a:latin typeface="VNI-Times" pitchFamily="2" charset="0"/>
                <a:cs typeface="Arial" charset="0"/>
              </a:rPr>
              <a:t>Gioù to</a:t>
            </a:r>
            <a:r>
              <a:rPr lang="en-US" sz="2000">
                <a:solidFill>
                  <a:srgbClr val="FF3300"/>
                </a:solidFill>
                <a:latin typeface="VNI-Times" pitchFamily="2" charset="0"/>
                <a:cs typeface="Arial" charset="0"/>
              </a:rPr>
              <a:t> Khi gioù ôû möùc gaàn maïnh, trôøi coù theå toái vaø – coù baõo. Caây lôùn ñu ñöa, ngöôøi ñi boä  ôû ngoaøi trôøi seõ raát khoù khaên vì phaûi choáng laïi söùc gioù.</a:t>
            </a:r>
          </a:p>
        </p:txBody>
      </p:sp>
      <p:sp>
        <p:nvSpPr>
          <p:cNvPr id="5135" name="Text Box 15"/>
          <p:cNvSpPr txBox="1">
            <a:spLocks noChangeArrowheads="1"/>
          </p:cNvSpPr>
          <p:nvPr/>
        </p:nvSpPr>
        <p:spPr bwMode="auto">
          <a:xfrm>
            <a:off x="4899025" y="5486400"/>
            <a:ext cx="4244975" cy="366713"/>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4112" name="Text Box 16"/>
          <p:cNvSpPr txBox="1">
            <a:spLocks noChangeArrowheads="1"/>
          </p:cNvSpPr>
          <p:nvPr/>
        </p:nvSpPr>
        <p:spPr bwMode="auto">
          <a:xfrm>
            <a:off x="4953000" y="5181600"/>
            <a:ext cx="3962400" cy="1311275"/>
          </a:xfrm>
          <a:prstGeom prst="rect">
            <a:avLst/>
          </a:prstGeom>
          <a:noFill/>
          <a:ln w="9525">
            <a:noFill/>
            <a:miter lim="800000"/>
            <a:headEnd/>
            <a:tailEnd/>
          </a:ln>
          <a:effectLst/>
        </p:spPr>
        <p:txBody>
          <a:bodyPr>
            <a:spAutoFit/>
          </a:bodyPr>
          <a:lstStyle/>
          <a:p>
            <a:pPr algn="just">
              <a:spcBef>
                <a:spcPct val="50000"/>
              </a:spcBef>
              <a:defRPr/>
            </a:pPr>
            <a:r>
              <a:rPr lang="en-US" sz="2000" b="1" u="sng">
                <a:solidFill>
                  <a:srgbClr val="FF3300"/>
                </a:solidFill>
                <a:effectLst>
                  <a:outerShdw blurRad="38100" dist="38100" dir="2700000" algn="tl">
                    <a:srgbClr val="C0C0C0"/>
                  </a:outerShdw>
                </a:effectLst>
                <a:latin typeface="VNI-Times" pitchFamily="2" charset="0"/>
                <a:cs typeface="Arial" charset="0"/>
              </a:rPr>
              <a:t>Caáp 9: Gioù döõ</a:t>
            </a:r>
            <a:r>
              <a:rPr lang="en-US" sz="2000" b="1">
                <a:solidFill>
                  <a:srgbClr val="FF3300"/>
                </a:solidFill>
                <a:latin typeface="VNI-Times" pitchFamily="2" charset="0"/>
                <a:cs typeface="Arial" charset="0"/>
              </a:rPr>
              <a:t> – Khi gioù quaù maïnh, baàu trôøi ñaày nhöõng ñaùm maây ñen, caây lôùn gaõy caønh, nhaø coù theå bò toác maùi.</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slide(fromBottom)">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108"/>
                                        </p:tgtEl>
                                        <p:attrNameLst>
                                          <p:attrName>style.visibility</p:attrName>
                                        </p:attrNameLst>
                                      </p:cBhvr>
                                      <p:to>
                                        <p:strVal val="visible"/>
                                      </p:to>
                                    </p:set>
                                    <p:anim calcmode="lin" valueType="num">
                                      <p:cBhvr>
                                        <p:cTn id="12" dur="500" decel="50000" fill="hold">
                                          <p:stCondLst>
                                            <p:cond delay="0"/>
                                          </p:stCondLst>
                                        </p:cTn>
                                        <p:tgtEl>
                                          <p:spTgt spid="410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10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108"/>
                                        </p:tgtEl>
                                        <p:attrNameLst>
                                          <p:attrName>ppt_w</p:attrName>
                                        </p:attrNameLst>
                                      </p:cBhvr>
                                      <p:tavLst>
                                        <p:tav tm="0">
                                          <p:val>
                                            <p:strVal val="#ppt_w*.05"/>
                                          </p:val>
                                        </p:tav>
                                        <p:tav tm="100000">
                                          <p:val>
                                            <p:strVal val="#ppt_w"/>
                                          </p:val>
                                        </p:tav>
                                      </p:tavLst>
                                    </p:anim>
                                    <p:anim calcmode="lin" valueType="num">
                                      <p:cBhvr>
                                        <p:cTn id="15" dur="1000" fill="hold"/>
                                        <p:tgtEl>
                                          <p:spTgt spid="410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10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10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10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108"/>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p:cTn id="24" dur="500" fill="hold"/>
                                        <p:tgtEl>
                                          <p:spTgt spid="4100"/>
                                        </p:tgtEl>
                                        <p:attrNameLst>
                                          <p:attrName>ppt_w</p:attrName>
                                        </p:attrNameLst>
                                      </p:cBhvr>
                                      <p:tavLst>
                                        <p:tav tm="0">
                                          <p:val>
                                            <p:fltVal val="0"/>
                                          </p:val>
                                        </p:tav>
                                        <p:tav tm="100000">
                                          <p:val>
                                            <p:strVal val="#ppt_w"/>
                                          </p:val>
                                        </p:tav>
                                      </p:tavLst>
                                    </p:anim>
                                    <p:anim calcmode="lin" valueType="num">
                                      <p:cBhvr>
                                        <p:cTn id="25" dur="500" fill="hold"/>
                                        <p:tgtEl>
                                          <p:spTgt spid="4100"/>
                                        </p:tgtEl>
                                        <p:attrNameLst>
                                          <p:attrName>ppt_h</p:attrName>
                                        </p:attrNameLst>
                                      </p:cBhvr>
                                      <p:tavLst>
                                        <p:tav tm="0">
                                          <p:val>
                                            <p:fltVal val="0"/>
                                          </p:val>
                                        </p:tav>
                                        <p:tav tm="100000">
                                          <p:val>
                                            <p:strVal val="#ppt_h"/>
                                          </p:val>
                                        </p:tav>
                                      </p:tavLst>
                                    </p:anim>
                                    <p:anim calcmode="lin" valueType="num">
                                      <p:cBhvr>
                                        <p:cTn id="26" dur="500" fill="hold"/>
                                        <p:tgtEl>
                                          <p:spTgt spid="4100"/>
                                        </p:tgtEl>
                                        <p:attrNameLst>
                                          <p:attrName>style.rotation</p:attrName>
                                        </p:attrNameLst>
                                      </p:cBhvr>
                                      <p:tavLst>
                                        <p:tav tm="0">
                                          <p:val>
                                            <p:fltVal val="360"/>
                                          </p:val>
                                        </p:tav>
                                        <p:tav tm="100000">
                                          <p:val>
                                            <p:fltVal val="0"/>
                                          </p:val>
                                        </p:tav>
                                      </p:tavLst>
                                    </p:anim>
                                    <p:animEffect transition="in" filter="fade">
                                      <p:cBhvr>
                                        <p:cTn id="27" dur="500"/>
                                        <p:tgtEl>
                                          <p:spTgt spid="4100"/>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109"/>
                                        </p:tgtEl>
                                        <p:attrNameLst>
                                          <p:attrName>style.visibility</p:attrName>
                                        </p:attrNameLst>
                                      </p:cBhvr>
                                      <p:to>
                                        <p:strVal val="visible"/>
                                      </p:to>
                                    </p:set>
                                    <p:animEffect transition="in" filter="wipe(down)">
                                      <p:cBhvr>
                                        <p:cTn id="32" dur="580">
                                          <p:stCondLst>
                                            <p:cond delay="0"/>
                                          </p:stCondLst>
                                        </p:cTn>
                                        <p:tgtEl>
                                          <p:spTgt spid="4109"/>
                                        </p:tgtEl>
                                      </p:cBhvr>
                                    </p:animEffect>
                                    <p:anim calcmode="lin" valueType="num">
                                      <p:cBhvr>
                                        <p:cTn id="33" dur="1822"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10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10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109"/>
                                        </p:tgtEl>
                                        <p:attrNameLst>
                                          <p:attrName>ppt_y</p:attrName>
                                        </p:attrNameLst>
                                      </p:cBhvr>
                                      <p:tavLst>
                                        <p:tav tm="0" fmla="#ppt_y-sin(pi*$)/81">
                                          <p:val>
                                            <p:fltVal val="0"/>
                                          </p:val>
                                        </p:tav>
                                        <p:tav tm="100000">
                                          <p:val>
                                            <p:fltVal val="1"/>
                                          </p:val>
                                        </p:tav>
                                      </p:tavLst>
                                    </p:anim>
                                    <p:animScale>
                                      <p:cBhvr>
                                        <p:cTn id="38" dur="26">
                                          <p:stCondLst>
                                            <p:cond delay="650"/>
                                          </p:stCondLst>
                                        </p:cTn>
                                        <p:tgtEl>
                                          <p:spTgt spid="4109"/>
                                        </p:tgtEl>
                                      </p:cBhvr>
                                      <p:to x="100000" y="60000"/>
                                    </p:animScale>
                                    <p:animScale>
                                      <p:cBhvr>
                                        <p:cTn id="39" dur="166" decel="50000">
                                          <p:stCondLst>
                                            <p:cond delay="676"/>
                                          </p:stCondLst>
                                        </p:cTn>
                                        <p:tgtEl>
                                          <p:spTgt spid="4109"/>
                                        </p:tgtEl>
                                      </p:cBhvr>
                                      <p:to x="100000" y="100000"/>
                                    </p:animScale>
                                    <p:animScale>
                                      <p:cBhvr>
                                        <p:cTn id="40" dur="26">
                                          <p:stCondLst>
                                            <p:cond delay="1312"/>
                                          </p:stCondLst>
                                        </p:cTn>
                                        <p:tgtEl>
                                          <p:spTgt spid="4109"/>
                                        </p:tgtEl>
                                      </p:cBhvr>
                                      <p:to x="100000" y="80000"/>
                                    </p:animScale>
                                    <p:animScale>
                                      <p:cBhvr>
                                        <p:cTn id="41" dur="166" decel="50000">
                                          <p:stCondLst>
                                            <p:cond delay="1338"/>
                                          </p:stCondLst>
                                        </p:cTn>
                                        <p:tgtEl>
                                          <p:spTgt spid="4109"/>
                                        </p:tgtEl>
                                      </p:cBhvr>
                                      <p:to x="100000" y="100000"/>
                                    </p:animScale>
                                    <p:animScale>
                                      <p:cBhvr>
                                        <p:cTn id="42" dur="26">
                                          <p:stCondLst>
                                            <p:cond delay="1642"/>
                                          </p:stCondLst>
                                        </p:cTn>
                                        <p:tgtEl>
                                          <p:spTgt spid="4109"/>
                                        </p:tgtEl>
                                      </p:cBhvr>
                                      <p:to x="100000" y="90000"/>
                                    </p:animScale>
                                    <p:animScale>
                                      <p:cBhvr>
                                        <p:cTn id="43" dur="166" decel="50000">
                                          <p:stCondLst>
                                            <p:cond delay="1668"/>
                                          </p:stCondLst>
                                        </p:cTn>
                                        <p:tgtEl>
                                          <p:spTgt spid="4109"/>
                                        </p:tgtEl>
                                      </p:cBhvr>
                                      <p:to x="100000" y="100000"/>
                                    </p:animScale>
                                    <p:animScale>
                                      <p:cBhvr>
                                        <p:cTn id="44" dur="26">
                                          <p:stCondLst>
                                            <p:cond delay="1808"/>
                                          </p:stCondLst>
                                        </p:cTn>
                                        <p:tgtEl>
                                          <p:spTgt spid="4109"/>
                                        </p:tgtEl>
                                      </p:cBhvr>
                                      <p:to x="100000" y="95000"/>
                                    </p:animScale>
                                    <p:animScale>
                                      <p:cBhvr>
                                        <p:cTn id="45" dur="166" decel="50000">
                                          <p:stCondLst>
                                            <p:cond delay="1834"/>
                                          </p:stCondLst>
                                        </p:cTn>
                                        <p:tgtEl>
                                          <p:spTgt spid="4109"/>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35" presetClass="entr" presetSubtype="0" fill="hold" nodeType="clickEffect">
                                  <p:stCondLst>
                                    <p:cond delay="0"/>
                                  </p:stCondLst>
                                  <p:childTnLst>
                                    <p:set>
                                      <p:cBhvr>
                                        <p:cTn id="49" dur="1" fill="hold">
                                          <p:stCondLst>
                                            <p:cond delay="0"/>
                                          </p:stCondLst>
                                        </p:cTn>
                                        <p:tgtEl>
                                          <p:spTgt spid="4101"/>
                                        </p:tgtEl>
                                        <p:attrNameLst>
                                          <p:attrName>style.visibility</p:attrName>
                                        </p:attrNameLst>
                                      </p:cBhvr>
                                      <p:to>
                                        <p:strVal val="visible"/>
                                      </p:to>
                                    </p:set>
                                    <p:animEffect transition="in" filter="fade">
                                      <p:cBhvr>
                                        <p:cTn id="50" dur="2000"/>
                                        <p:tgtEl>
                                          <p:spTgt spid="4101"/>
                                        </p:tgtEl>
                                      </p:cBhvr>
                                    </p:animEffect>
                                    <p:anim calcmode="lin" valueType="num">
                                      <p:cBhvr>
                                        <p:cTn id="51" dur="2000" fill="hold"/>
                                        <p:tgtEl>
                                          <p:spTgt spid="4101"/>
                                        </p:tgtEl>
                                        <p:attrNameLst>
                                          <p:attrName>style.rotation</p:attrName>
                                        </p:attrNameLst>
                                      </p:cBhvr>
                                      <p:tavLst>
                                        <p:tav tm="0">
                                          <p:val>
                                            <p:fltVal val="720"/>
                                          </p:val>
                                        </p:tav>
                                        <p:tav tm="100000">
                                          <p:val>
                                            <p:fltVal val="0"/>
                                          </p:val>
                                        </p:tav>
                                      </p:tavLst>
                                    </p:anim>
                                    <p:anim calcmode="lin" valueType="num">
                                      <p:cBhvr>
                                        <p:cTn id="52" dur="2000" fill="hold"/>
                                        <p:tgtEl>
                                          <p:spTgt spid="4101"/>
                                        </p:tgtEl>
                                        <p:attrNameLst>
                                          <p:attrName>ppt_h</p:attrName>
                                        </p:attrNameLst>
                                      </p:cBhvr>
                                      <p:tavLst>
                                        <p:tav tm="0">
                                          <p:val>
                                            <p:fltVal val="0"/>
                                          </p:val>
                                        </p:tav>
                                        <p:tav tm="100000">
                                          <p:val>
                                            <p:strVal val="#ppt_h"/>
                                          </p:val>
                                        </p:tav>
                                      </p:tavLst>
                                    </p:anim>
                                    <p:anim calcmode="lin" valueType="num">
                                      <p:cBhvr>
                                        <p:cTn id="53" dur="2000" fill="hold"/>
                                        <p:tgtEl>
                                          <p:spTgt spid="4101"/>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grpId="0" nodeType="clickEffect">
                                  <p:stCondLst>
                                    <p:cond delay="0"/>
                                  </p:stCondLst>
                                  <p:childTnLst>
                                    <p:set>
                                      <p:cBhvr>
                                        <p:cTn id="57" dur="1" fill="hold">
                                          <p:stCondLst>
                                            <p:cond delay="0"/>
                                          </p:stCondLst>
                                        </p:cTn>
                                        <p:tgtEl>
                                          <p:spTgt spid="4110"/>
                                        </p:tgtEl>
                                        <p:attrNameLst>
                                          <p:attrName>style.visibility</p:attrName>
                                        </p:attrNameLst>
                                      </p:cBhvr>
                                      <p:to>
                                        <p:strVal val="visible"/>
                                      </p:to>
                                    </p:set>
                                    <p:anim calcmode="lin" valueType="num">
                                      <p:cBhvr>
                                        <p:cTn id="58" dur="500" decel="50000" fill="hold">
                                          <p:stCondLst>
                                            <p:cond delay="0"/>
                                          </p:stCondLst>
                                        </p:cTn>
                                        <p:tgtEl>
                                          <p:spTgt spid="4110"/>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4110"/>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4110"/>
                                        </p:tgtEl>
                                        <p:attrNameLst>
                                          <p:attrName>ppt_w</p:attrName>
                                        </p:attrNameLst>
                                      </p:cBhvr>
                                      <p:tavLst>
                                        <p:tav tm="0">
                                          <p:val>
                                            <p:strVal val="#ppt_w*.05"/>
                                          </p:val>
                                        </p:tav>
                                        <p:tav tm="100000">
                                          <p:val>
                                            <p:strVal val="#ppt_w"/>
                                          </p:val>
                                        </p:tav>
                                      </p:tavLst>
                                    </p:anim>
                                    <p:anim calcmode="lin" valueType="num">
                                      <p:cBhvr>
                                        <p:cTn id="61" dur="1000" fill="hold"/>
                                        <p:tgtEl>
                                          <p:spTgt spid="4110"/>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4110"/>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4110"/>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4110"/>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4110"/>
                                        </p:tgtEl>
                                      </p:cBhvr>
                                    </p:animEffect>
                                  </p:childTnLst>
                                </p:cTn>
                              </p:par>
                            </p:childTnLst>
                          </p:cTn>
                        </p:par>
                      </p:childTnLst>
                    </p:cTn>
                  </p:par>
                  <p:par>
                    <p:cTn id="66" fill="hold">
                      <p:stCondLst>
                        <p:cond delay="indefinite"/>
                      </p:stCondLst>
                      <p:childTnLst>
                        <p:par>
                          <p:cTn id="67" fill="hold">
                            <p:stCondLst>
                              <p:cond delay="0"/>
                            </p:stCondLst>
                            <p:childTnLst>
                              <p:par>
                                <p:cTn id="68" presetID="34" presetClass="entr" presetSubtype="0" fill="hold" nodeType="clickEffect">
                                  <p:stCondLst>
                                    <p:cond delay="0"/>
                                  </p:stCondLst>
                                  <p:childTnLst>
                                    <p:set>
                                      <p:cBhvr>
                                        <p:cTn id="69" dur="1" fill="hold">
                                          <p:stCondLst>
                                            <p:cond delay="0"/>
                                          </p:stCondLst>
                                        </p:cTn>
                                        <p:tgtEl>
                                          <p:spTgt spid="4102"/>
                                        </p:tgtEl>
                                        <p:attrNameLst>
                                          <p:attrName>style.visibility</p:attrName>
                                        </p:attrNameLst>
                                      </p:cBhvr>
                                      <p:to>
                                        <p:strVal val="visible"/>
                                      </p:to>
                                    </p:set>
                                    <p:anim from="(-#ppt_w/2)" to="(#ppt_x)" calcmode="lin" valueType="num">
                                      <p:cBhvr>
                                        <p:cTn id="70" dur="600" fill="hold">
                                          <p:stCondLst>
                                            <p:cond delay="0"/>
                                          </p:stCondLst>
                                        </p:cTn>
                                        <p:tgtEl>
                                          <p:spTgt spid="4102"/>
                                        </p:tgtEl>
                                        <p:attrNameLst>
                                          <p:attrName>ppt_x</p:attrName>
                                        </p:attrNameLst>
                                      </p:cBhvr>
                                    </p:anim>
                                    <p:anim from="0" to="-1.0" calcmode="lin" valueType="num">
                                      <p:cBhvr>
                                        <p:cTn id="71" dur="200" decel="50000" autoRev="1" fill="hold">
                                          <p:stCondLst>
                                            <p:cond delay="600"/>
                                          </p:stCondLst>
                                        </p:cTn>
                                        <p:tgtEl>
                                          <p:spTgt spid="4102"/>
                                        </p:tgtEl>
                                        <p:attrNameLst>
                                          <p:attrName>xshear</p:attrName>
                                        </p:attrNameLst>
                                      </p:cBhvr>
                                    </p:anim>
                                    <p:animScale>
                                      <p:cBhvr>
                                        <p:cTn id="72" dur="200" decel="100000" autoRev="1" fill="hold">
                                          <p:stCondLst>
                                            <p:cond delay="600"/>
                                          </p:stCondLst>
                                        </p:cTn>
                                        <p:tgtEl>
                                          <p:spTgt spid="4102"/>
                                        </p:tgtEl>
                                      </p:cBhvr>
                                      <p:from x="100000" y="100000"/>
                                      <p:to x="80000" y="100000"/>
                                    </p:animScale>
                                    <p:anim by="(#ppt_h/3+#ppt_w*0.1)" calcmode="lin" valueType="num">
                                      <p:cBhvr additive="sum">
                                        <p:cTn id="73" dur="200" decel="100000" autoRev="1" fill="hold">
                                          <p:stCondLst>
                                            <p:cond delay="600"/>
                                          </p:stCondLst>
                                        </p:cTn>
                                        <p:tgtEl>
                                          <p:spTgt spid="4102"/>
                                        </p:tgtEl>
                                        <p:attrNameLst>
                                          <p:attrName>ppt_x</p:attrName>
                                        </p:attrNameLst>
                                      </p:cBhvr>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grpId="0" nodeType="clickEffect">
                                  <p:stCondLst>
                                    <p:cond delay="0"/>
                                  </p:stCondLst>
                                  <p:childTnLst>
                                    <p:set>
                                      <p:cBhvr>
                                        <p:cTn id="77" dur="1" fill="hold">
                                          <p:stCondLst>
                                            <p:cond delay="0"/>
                                          </p:stCondLst>
                                        </p:cTn>
                                        <p:tgtEl>
                                          <p:spTgt spid="4112"/>
                                        </p:tgtEl>
                                        <p:attrNameLst>
                                          <p:attrName>style.visibility</p:attrName>
                                        </p:attrNameLst>
                                      </p:cBhvr>
                                      <p:to>
                                        <p:strVal val="visible"/>
                                      </p:to>
                                    </p:set>
                                    <p:anim calcmode="lin" valueType="num">
                                      <p:cBhvr>
                                        <p:cTn id="78" dur="500" fill="hold"/>
                                        <p:tgtEl>
                                          <p:spTgt spid="4112"/>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4112"/>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4112"/>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4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p:bldP spid="4109" grpId="0"/>
      <p:bldP spid="4110" grpId="0"/>
      <p:bldP spid="41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1600200"/>
            <a:ext cx="9144000" cy="579438"/>
          </a:xfrm>
          <a:prstGeom prst="rect">
            <a:avLst/>
          </a:prstGeom>
          <a:noFill/>
          <a:ln w="9525">
            <a:noFill/>
            <a:miter lim="800000"/>
            <a:headEnd/>
            <a:tailEnd/>
          </a:ln>
          <a:effectLst/>
        </p:spPr>
        <p:txBody>
          <a:bodyPr>
            <a:spAutoFit/>
          </a:bodyPr>
          <a:lstStyle/>
          <a:p>
            <a:pPr algn="ctr">
              <a:spcBef>
                <a:spcPct val="50000"/>
              </a:spcBef>
              <a:defRPr/>
            </a:pPr>
            <a:r>
              <a:rPr lang="en-US" sz="3200">
                <a:solidFill>
                  <a:srgbClr val="FF3300"/>
                </a:solidFill>
                <a:effectLst>
                  <a:outerShdw blurRad="38100" dist="38100" dir="2700000" algn="tl">
                    <a:srgbClr val="C0C0C0"/>
                  </a:outerShdw>
                </a:effectLst>
                <a:latin typeface="VNI-Times" pitchFamily="2" charset="0"/>
                <a:cs typeface="Arial" charset="0"/>
              </a:rPr>
              <a:t>KHOÂNG KHÍ BÒ OÂ NHIEÃM</a:t>
            </a:r>
          </a:p>
        </p:txBody>
      </p:sp>
      <p:sp>
        <p:nvSpPr>
          <p:cNvPr id="6147" name="Text Box 3"/>
          <p:cNvSpPr txBox="1">
            <a:spLocks noChangeArrowheads="1"/>
          </p:cNvSpPr>
          <p:nvPr/>
        </p:nvSpPr>
        <p:spPr bwMode="auto">
          <a:xfrm>
            <a:off x="0" y="2209800"/>
            <a:ext cx="9144000" cy="366713"/>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6148" name="Rectangle 4"/>
          <p:cNvSpPr>
            <a:spLocks noChangeArrowheads="1"/>
          </p:cNvSpPr>
          <p:nvPr/>
        </p:nvSpPr>
        <p:spPr bwMode="auto">
          <a:xfrm>
            <a:off x="914400" y="533400"/>
            <a:ext cx="7848600" cy="838200"/>
          </a:xfrm>
          <a:prstGeom prst="rect">
            <a:avLst/>
          </a:prstGeom>
          <a:noFill/>
          <a:ln w="9525">
            <a:noFill/>
            <a:miter lim="800000"/>
            <a:headEnd/>
            <a:tailEnd/>
          </a:ln>
        </p:spPr>
        <p:txBody>
          <a:bodyPr wrap="none" anchor="ctr"/>
          <a:lstStyle/>
          <a:p>
            <a:pPr algn="ctr"/>
            <a:r>
              <a:rPr lang="en-US" sz="3600" b="1" u="sng" dirty="0" smtClean="0">
                <a:latin typeface="VNI-Times" pitchFamily="2" charset="0"/>
                <a:cs typeface="Arial" charset="0"/>
              </a:rPr>
              <a:t>KHOA </a:t>
            </a:r>
            <a:r>
              <a:rPr lang="en-US" sz="3600" b="1" u="sng" dirty="0">
                <a:latin typeface="VNI-Times" pitchFamily="2" charset="0"/>
                <a:cs typeface="Arial" charset="0"/>
              </a:rPr>
              <a:t>HOÏC</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14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14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18" dur="1000" fill="hold"/>
                                        <p:tgtEl>
                                          <p:spTgt spid="614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2743200"/>
            <a:ext cx="8686800" cy="366713"/>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7171" name="Text Box 3"/>
          <p:cNvSpPr txBox="1">
            <a:spLocks noChangeArrowheads="1"/>
          </p:cNvSpPr>
          <p:nvPr/>
        </p:nvSpPr>
        <p:spPr bwMode="auto">
          <a:xfrm>
            <a:off x="0" y="-76200"/>
            <a:ext cx="9144000" cy="822325"/>
          </a:xfrm>
          <a:prstGeom prst="rect">
            <a:avLst/>
          </a:prstGeom>
          <a:noFill/>
          <a:ln w="9525">
            <a:noFill/>
            <a:miter lim="800000"/>
            <a:headEnd/>
            <a:tailEnd/>
          </a:ln>
          <a:effectLst/>
        </p:spPr>
        <p:txBody>
          <a:bodyPr>
            <a:spAutoFit/>
          </a:bodyPr>
          <a:lstStyle/>
          <a:p>
            <a:pPr>
              <a:spcBef>
                <a:spcPct val="50000"/>
              </a:spcBef>
              <a:defRPr/>
            </a:pPr>
            <a:r>
              <a:rPr lang="en-US" sz="2400">
                <a:solidFill>
                  <a:srgbClr val="FF3300"/>
                </a:solidFill>
                <a:effectLst>
                  <a:outerShdw blurRad="38100" dist="38100" dir="2700000" algn="tl">
                    <a:srgbClr val="C0C0C0"/>
                  </a:outerShdw>
                </a:effectLst>
                <a:latin typeface="VNI-Times" pitchFamily="2" charset="0"/>
                <a:cs typeface="Arial" charset="0"/>
              </a:rPr>
              <a:t>Hình naøo sau ñaây theå hieän baàu khoâng khí trong saïch, khoâng khí bò oâ nhieãm? Taïi sao em bieát ?</a:t>
            </a:r>
          </a:p>
        </p:txBody>
      </p:sp>
      <p:pic>
        <p:nvPicPr>
          <p:cNvPr id="7172" name="Picture 4" descr="mai5"/>
          <p:cNvPicPr>
            <a:picLocks noChangeAspect="1" noChangeArrowheads="1"/>
          </p:cNvPicPr>
          <p:nvPr>
            <p:ph sz="quarter" idx="1"/>
          </p:nvPr>
        </p:nvPicPr>
        <p:blipFill>
          <a:blip r:embed="rId2" cstate="print"/>
          <a:srcRect/>
          <a:stretch>
            <a:fillRect/>
          </a:stretch>
        </p:blipFill>
        <p:spPr>
          <a:xfrm>
            <a:off x="228600" y="3600450"/>
            <a:ext cx="4343400" cy="3257550"/>
          </a:xfrm>
          <a:noFill/>
        </p:spPr>
      </p:pic>
      <p:pic>
        <p:nvPicPr>
          <p:cNvPr id="7173" name="Picture 5" descr="Mai8"/>
          <p:cNvPicPr>
            <a:picLocks noChangeAspect="1" noChangeArrowheads="1"/>
          </p:cNvPicPr>
          <p:nvPr>
            <p:ph sz="quarter" idx="2"/>
          </p:nvPr>
        </p:nvPicPr>
        <p:blipFill>
          <a:blip r:embed="rId3" cstate="print"/>
          <a:srcRect/>
          <a:stretch>
            <a:fillRect/>
          </a:stretch>
        </p:blipFill>
        <p:spPr>
          <a:xfrm>
            <a:off x="4572000" y="3657600"/>
            <a:ext cx="4267200" cy="3200400"/>
          </a:xfrm>
          <a:noFill/>
        </p:spPr>
      </p:pic>
      <p:pic>
        <p:nvPicPr>
          <p:cNvPr id="7174" name="Picture 6" descr="M6"/>
          <p:cNvPicPr>
            <a:picLocks noChangeAspect="1" noChangeArrowheads="1"/>
          </p:cNvPicPr>
          <p:nvPr>
            <p:ph sz="quarter" idx="3"/>
          </p:nvPr>
        </p:nvPicPr>
        <p:blipFill>
          <a:blip r:embed="rId4" cstate="print"/>
          <a:srcRect/>
          <a:stretch>
            <a:fillRect/>
          </a:stretch>
        </p:blipFill>
        <p:spPr>
          <a:xfrm>
            <a:off x="4495800" y="762000"/>
            <a:ext cx="4343400" cy="2895600"/>
          </a:xfrm>
          <a:noFill/>
        </p:spPr>
      </p:pic>
      <p:pic>
        <p:nvPicPr>
          <p:cNvPr id="7175" name="Picture 7" descr="lien 2"/>
          <p:cNvPicPr>
            <a:picLocks noChangeAspect="1" noChangeArrowheads="1"/>
          </p:cNvPicPr>
          <p:nvPr>
            <p:ph sz="quarter" idx="4"/>
          </p:nvPr>
        </p:nvPicPr>
        <p:blipFill>
          <a:blip r:embed="rId5" cstate="print"/>
          <a:srcRect/>
          <a:stretch>
            <a:fillRect/>
          </a:stretch>
        </p:blipFill>
        <p:spPr>
          <a:xfrm>
            <a:off x="304800" y="762000"/>
            <a:ext cx="4191000" cy="2895600"/>
          </a:xfrm>
          <a:noFill/>
        </p:spPr>
      </p:pic>
      <p:sp>
        <p:nvSpPr>
          <p:cNvPr id="7176" name="Text Box 8"/>
          <p:cNvSpPr txBox="1">
            <a:spLocks noChangeArrowheads="1"/>
          </p:cNvSpPr>
          <p:nvPr/>
        </p:nvSpPr>
        <p:spPr bwMode="auto">
          <a:xfrm>
            <a:off x="0" y="1066800"/>
            <a:ext cx="381000" cy="366713"/>
          </a:xfrm>
          <a:prstGeom prst="rect">
            <a:avLst/>
          </a:prstGeom>
          <a:noFill/>
          <a:ln w="9525">
            <a:noFill/>
            <a:miter lim="800000"/>
            <a:headEnd/>
            <a:tailEnd/>
          </a:ln>
        </p:spPr>
        <p:txBody>
          <a:bodyPr>
            <a:spAutoFit/>
          </a:bodyPr>
          <a:lstStyle/>
          <a:p>
            <a:pPr>
              <a:spcBef>
                <a:spcPct val="50000"/>
              </a:spcBef>
            </a:pPr>
            <a:r>
              <a:rPr lang="en-US" b="1">
                <a:solidFill>
                  <a:srgbClr val="FF3300"/>
                </a:solidFill>
                <a:cs typeface="Arial" charset="0"/>
              </a:rPr>
              <a:t>1</a:t>
            </a:r>
          </a:p>
        </p:txBody>
      </p:sp>
      <p:sp>
        <p:nvSpPr>
          <p:cNvPr id="7177" name="Text Box 9"/>
          <p:cNvSpPr txBox="1">
            <a:spLocks noChangeArrowheads="1"/>
          </p:cNvSpPr>
          <p:nvPr/>
        </p:nvSpPr>
        <p:spPr bwMode="auto">
          <a:xfrm>
            <a:off x="0" y="6400800"/>
            <a:ext cx="457200" cy="366713"/>
          </a:xfrm>
          <a:prstGeom prst="rect">
            <a:avLst/>
          </a:prstGeom>
          <a:noFill/>
          <a:ln w="9525">
            <a:noFill/>
            <a:miter lim="800000"/>
            <a:headEnd/>
            <a:tailEnd/>
          </a:ln>
        </p:spPr>
        <p:txBody>
          <a:bodyPr>
            <a:spAutoFit/>
          </a:bodyPr>
          <a:lstStyle/>
          <a:p>
            <a:pPr>
              <a:spcBef>
                <a:spcPct val="50000"/>
              </a:spcBef>
            </a:pPr>
            <a:r>
              <a:rPr lang="en-US" b="1">
                <a:solidFill>
                  <a:srgbClr val="FF3300"/>
                </a:solidFill>
                <a:cs typeface="Arial" charset="0"/>
              </a:rPr>
              <a:t>2</a:t>
            </a:r>
          </a:p>
        </p:txBody>
      </p:sp>
      <p:sp>
        <p:nvSpPr>
          <p:cNvPr id="7178" name="Text Box 10"/>
          <p:cNvSpPr txBox="1">
            <a:spLocks noChangeArrowheads="1"/>
          </p:cNvSpPr>
          <p:nvPr/>
        </p:nvSpPr>
        <p:spPr bwMode="auto">
          <a:xfrm>
            <a:off x="8839200" y="6400800"/>
            <a:ext cx="381000" cy="366713"/>
          </a:xfrm>
          <a:prstGeom prst="rect">
            <a:avLst/>
          </a:prstGeom>
          <a:noFill/>
          <a:ln w="9525">
            <a:noFill/>
            <a:miter lim="800000"/>
            <a:headEnd/>
            <a:tailEnd/>
          </a:ln>
        </p:spPr>
        <p:txBody>
          <a:bodyPr>
            <a:spAutoFit/>
          </a:bodyPr>
          <a:lstStyle/>
          <a:p>
            <a:pPr>
              <a:spcBef>
                <a:spcPct val="50000"/>
              </a:spcBef>
            </a:pPr>
            <a:r>
              <a:rPr lang="en-US" b="1">
                <a:solidFill>
                  <a:srgbClr val="FF3300"/>
                </a:solidFill>
                <a:cs typeface="Arial" charset="0"/>
              </a:rPr>
              <a:t>4 </a:t>
            </a:r>
          </a:p>
        </p:txBody>
      </p:sp>
      <p:sp>
        <p:nvSpPr>
          <p:cNvPr id="7179" name="Text Box 11"/>
          <p:cNvSpPr txBox="1">
            <a:spLocks noChangeArrowheads="1"/>
          </p:cNvSpPr>
          <p:nvPr/>
        </p:nvSpPr>
        <p:spPr bwMode="auto">
          <a:xfrm>
            <a:off x="8839200" y="1066800"/>
            <a:ext cx="304800" cy="366713"/>
          </a:xfrm>
          <a:prstGeom prst="rect">
            <a:avLst/>
          </a:prstGeom>
          <a:noFill/>
          <a:ln w="9525">
            <a:noFill/>
            <a:miter lim="800000"/>
            <a:headEnd/>
            <a:tailEnd/>
          </a:ln>
        </p:spPr>
        <p:txBody>
          <a:bodyPr>
            <a:spAutoFit/>
          </a:bodyPr>
          <a:lstStyle/>
          <a:p>
            <a:pPr>
              <a:spcBef>
                <a:spcPct val="50000"/>
              </a:spcBef>
            </a:pPr>
            <a:r>
              <a:rPr lang="en-US" b="1">
                <a:solidFill>
                  <a:srgbClr val="FF3300"/>
                </a:solidFill>
                <a:cs typeface="Arial" charset="0"/>
              </a:rPr>
              <a:t>3</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ppt_x</p:attrName>
                                        </p:attrNameLst>
                                      </p:cBhvr>
                                      <p:tavLst>
                                        <p:tav tm="0">
                                          <p:val>
                                            <p:strVal val="#ppt_x-.2"/>
                                          </p:val>
                                        </p:tav>
                                        <p:tav tm="100000">
                                          <p:val>
                                            <p:strVal val="#ppt_x"/>
                                          </p:val>
                                        </p:tav>
                                      </p:tavLst>
                                    </p:anim>
                                    <p:anim calcmode="lin" valueType="num">
                                      <p:cBhvr>
                                        <p:cTn id="8" dur="1000" fill="hold"/>
                                        <p:tgtEl>
                                          <p:spTgt spid="7171"/>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1"/>
                                        </p:tgtEl>
                                      </p:cBhvr>
                                    </p:animEffect>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7176"/>
                                        </p:tgtEl>
                                        <p:attrNameLst>
                                          <p:attrName>style.visibility</p:attrName>
                                        </p:attrNameLst>
                                      </p:cBhvr>
                                      <p:to>
                                        <p:strVal val="visible"/>
                                      </p:to>
                                    </p:set>
                                    <p:animEffect transition="in" filter="fade">
                                      <p:cBhvr>
                                        <p:cTn id="13" dur="385" decel="100000"/>
                                        <p:tgtEl>
                                          <p:spTgt spid="7176"/>
                                        </p:tgtEl>
                                      </p:cBhvr>
                                    </p:animEffect>
                                    <p:animScale>
                                      <p:cBhvr>
                                        <p:cTn id="14" dur="385" decel="100000"/>
                                        <p:tgtEl>
                                          <p:spTgt spid="7176"/>
                                        </p:tgtEl>
                                      </p:cBhvr>
                                      <p:from x="10000" y="10000"/>
                                      <p:to x="200000" y="450000"/>
                                    </p:animScale>
                                    <p:animScale>
                                      <p:cBhvr>
                                        <p:cTn id="15" dur="615" accel="100000" fill="hold">
                                          <p:stCondLst>
                                            <p:cond delay="385"/>
                                          </p:stCondLst>
                                        </p:cTn>
                                        <p:tgtEl>
                                          <p:spTgt spid="7176"/>
                                        </p:tgtEl>
                                      </p:cBhvr>
                                      <p:from x="200000" y="450000"/>
                                      <p:to x="100000" y="100000"/>
                                    </p:animScale>
                                    <p:set>
                                      <p:cBhvr>
                                        <p:cTn id="16" dur="385" fill="hold"/>
                                        <p:tgtEl>
                                          <p:spTgt spid="7176"/>
                                        </p:tgtEl>
                                        <p:attrNameLst>
                                          <p:attrName>ppt_x</p:attrName>
                                        </p:attrNameLst>
                                      </p:cBhvr>
                                      <p:to>
                                        <p:strVal val="(0.5)"/>
                                      </p:to>
                                    </p:set>
                                    <p:anim from="(0.5)" to="(#ppt_x)" calcmode="lin" valueType="num">
                                      <p:cBhvr>
                                        <p:cTn id="17" dur="615" accel="100000" fill="hold">
                                          <p:stCondLst>
                                            <p:cond delay="385"/>
                                          </p:stCondLst>
                                        </p:cTn>
                                        <p:tgtEl>
                                          <p:spTgt spid="7176"/>
                                        </p:tgtEl>
                                        <p:attrNameLst>
                                          <p:attrName>ppt_x</p:attrName>
                                        </p:attrNameLst>
                                      </p:cBhvr>
                                    </p:anim>
                                    <p:set>
                                      <p:cBhvr>
                                        <p:cTn id="18" dur="385" fill="hold"/>
                                        <p:tgtEl>
                                          <p:spTgt spid="7176"/>
                                        </p:tgtEl>
                                        <p:attrNameLst>
                                          <p:attrName>ppt_y</p:attrName>
                                        </p:attrNameLst>
                                      </p:cBhvr>
                                      <p:to>
                                        <p:strVal val="(#ppt_y+0.4)"/>
                                      </p:to>
                                    </p:set>
                                    <p:anim from="(#ppt_y+0.4)" to="(#ppt_y)" calcmode="lin" valueType="num">
                                      <p:cBhvr>
                                        <p:cTn id="19" dur="615" accel="100000" fill="hold">
                                          <p:stCondLst>
                                            <p:cond delay="385"/>
                                          </p:stCondLst>
                                        </p:cTn>
                                        <p:tgtEl>
                                          <p:spTgt spid="7176"/>
                                        </p:tgtEl>
                                        <p:attrNameLst>
                                          <p:attrName>ppt_y</p:attrName>
                                        </p:attrNameLst>
                                      </p:cBhvr>
                                    </p:anim>
                                  </p:childTnLst>
                                </p:cTn>
                              </p:par>
                            </p:childTnLst>
                          </p:cTn>
                        </p:par>
                        <p:par>
                          <p:cTn id="20" fill="hold">
                            <p:stCondLst>
                              <p:cond delay="2000"/>
                            </p:stCondLst>
                            <p:childTnLst>
                              <p:par>
                                <p:cTn id="21" presetID="51" presetClass="entr" presetSubtype="0" fill="hold" nodeType="afterEffect">
                                  <p:stCondLst>
                                    <p:cond delay="0"/>
                                  </p:stCondLst>
                                  <p:childTnLst>
                                    <p:set>
                                      <p:cBhvr>
                                        <p:cTn id="22" dur="1" fill="hold">
                                          <p:stCondLst>
                                            <p:cond delay="0"/>
                                          </p:stCondLst>
                                        </p:cTn>
                                        <p:tgtEl>
                                          <p:spTgt spid="7175"/>
                                        </p:tgtEl>
                                        <p:attrNameLst>
                                          <p:attrName>style.visibility</p:attrName>
                                        </p:attrNameLst>
                                      </p:cBhvr>
                                      <p:to>
                                        <p:strVal val="visible"/>
                                      </p:to>
                                    </p:set>
                                    <p:animEffect transition="in" filter="fade">
                                      <p:cBhvr>
                                        <p:cTn id="23" dur="192" decel="100000"/>
                                        <p:tgtEl>
                                          <p:spTgt spid="7175"/>
                                        </p:tgtEl>
                                      </p:cBhvr>
                                    </p:animEffect>
                                    <p:animScale>
                                      <p:cBhvr>
                                        <p:cTn id="24" dur="192" decel="100000"/>
                                        <p:tgtEl>
                                          <p:spTgt spid="7175"/>
                                        </p:tgtEl>
                                      </p:cBhvr>
                                      <p:from x="10000" y="10000"/>
                                      <p:to x="200000" y="450000"/>
                                    </p:animScale>
                                    <p:animScale>
                                      <p:cBhvr>
                                        <p:cTn id="25" dur="308" accel="100000" fill="hold">
                                          <p:stCondLst>
                                            <p:cond delay="192"/>
                                          </p:stCondLst>
                                        </p:cTn>
                                        <p:tgtEl>
                                          <p:spTgt spid="7175"/>
                                        </p:tgtEl>
                                      </p:cBhvr>
                                      <p:from x="200000" y="450000"/>
                                      <p:to x="100000" y="100000"/>
                                    </p:animScale>
                                    <p:set>
                                      <p:cBhvr>
                                        <p:cTn id="26" dur="192" fill="hold"/>
                                        <p:tgtEl>
                                          <p:spTgt spid="7175"/>
                                        </p:tgtEl>
                                        <p:attrNameLst>
                                          <p:attrName>ppt_x</p:attrName>
                                        </p:attrNameLst>
                                      </p:cBhvr>
                                      <p:to>
                                        <p:strVal val="(0.5)"/>
                                      </p:to>
                                    </p:set>
                                    <p:anim from="(0.5)" to="(#ppt_x)" calcmode="lin" valueType="num">
                                      <p:cBhvr>
                                        <p:cTn id="27" dur="308" accel="100000" fill="hold">
                                          <p:stCondLst>
                                            <p:cond delay="192"/>
                                          </p:stCondLst>
                                        </p:cTn>
                                        <p:tgtEl>
                                          <p:spTgt spid="7175"/>
                                        </p:tgtEl>
                                        <p:attrNameLst>
                                          <p:attrName>ppt_x</p:attrName>
                                        </p:attrNameLst>
                                      </p:cBhvr>
                                    </p:anim>
                                    <p:set>
                                      <p:cBhvr>
                                        <p:cTn id="28" dur="192" fill="hold"/>
                                        <p:tgtEl>
                                          <p:spTgt spid="7175"/>
                                        </p:tgtEl>
                                        <p:attrNameLst>
                                          <p:attrName>ppt_y</p:attrName>
                                        </p:attrNameLst>
                                      </p:cBhvr>
                                      <p:to>
                                        <p:strVal val="(#ppt_y+0.4)"/>
                                      </p:to>
                                    </p:set>
                                    <p:anim from="(#ppt_y+0.4)" to="(#ppt_y)" calcmode="lin" valueType="num">
                                      <p:cBhvr>
                                        <p:cTn id="29" dur="308" accel="100000" fill="hold">
                                          <p:stCondLst>
                                            <p:cond delay="192"/>
                                          </p:stCondLst>
                                        </p:cTn>
                                        <p:tgtEl>
                                          <p:spTgt spid="7175"/>
                                        </p:tgtEl>
                                        <p:attrNameLst>
                                          <p:attrName>ppt_y</p:attrName>
                                        </p:attrNameLst>
                                      </p:cBhvr>
                                    </p:anim>
                                  </p:childTnLst>
                                </p:cTn>
                              </p:par>
                            </p:childTnLst>
                          </p:cTn>
                        </p:par>
                        <p:par>
                          <p:cTn id="30" fill="hold">
                            <p:stCondLst>
                              <p:cond delay="2500"/>
                            </p:stCondLst>
                            <p:childTnLst>
                              <p:par>
                                <p:cTn id="31" presetID="51" presetClass="entr" presetSubtype="0" fill="hold" grpId="0" nodeType="afterEffect">
                                  <p:stCondLst>
                                    <p:cond delay="0"/>
                                  </p:stCondLst>
                                  <p:childTnLst>
                                    <p:set>
                                      <p:cBhvr>
                                        <p:cTn id="32" dur="1" fill="hold">
                                          <p:stCondLst>
                                            <p:cond delay="0"/>
                                          </p:stCondLst>
                                        </p:cTn>
                                        <p:tgtEl>
                                          <p:spTgt spid="7177"/>
                                        </p:tgtEl>
                                        <p:attrNameLst>
                                          <p:attrName>style.visibility</p:attrName>
                                        </p:attrNameLst>
                                      </p:cBhvr>
                                      <p:to>
                                        <p:strVal val="visible"/>
                                      </p:to>
                                    </p:set>
                                    <p:animEffect transition="in" filter="fade">
                                      <p:cBhvr>
                                        <p:cTn id="33" dur="192" decel="100000"/>
                                        <p:tgtEl>
                                          <p:spTgt spid="7177"/>
                                        </p:tgtEl>
                                      </p:cBhvr>
                                    </p:animEffect>
                                    <p:animScale>
                                      <p:cBhvr>
                                        <p:cTn id="34" dur="192" decel="100000"/>
                                        <p:tgtEl>
                                          <p:spTgt spid="7177"/>
                                        </p:tgtEl>
                                      </p:cBhvr>
                                      <p:from x="10000" y="10000"/>
                                      <p:to x="200000" y="450000"/>
                                    </p:animScale>
                                    <p:animScale>
                                      <p:cBhvr>
                                        <p:cTn id="35" dur="308" accel="100000" fill="hold">
                                          <p:stCondLst>
                                            <p:cond delay="192"/>
                                          </p:stCondLst>
                                        </p:cTn>
                                        <p:tgtEl>
                                          <p:spTgt spid="7177"/>
                                        </p:tgtEl>
                                      </p:cBhvr>
                                      <p:from x="200000" y="450000"/>
                                      <p:to x="100000" y="100000"/>
                                    </p:animScale>
                                    <p:set>
                                      <p:cBhvr>
                                        <p:cTn id="36" dur="192" fill="hold"/>
                                        <p:tgtEl>
                                          <p:spTgt spid="7177"/>
                                        </p:tgtEl>
                                        <p:attrNameLst>
                                          <p:attrName>ppt_x</p:attrName>
                                        </p:attrNameLst>
                                      </p:cBhvr>
                                      <p:to>
                                        <p:strVal val="(0.5)"/>
                                      </p:to>
                                    </p:set>
                                    <p:anim from="(0.5)" to="(#ppt_x)" calcmode="lin" valueType="num">
                                      <p:cBhvr>
                                        <p:cTn id="37" dur="308" accel="100000" fill="hold">
                                          <p:stCondLst>
                                            <p:cond delay="192"/>
                                          </p:stCondLst>
                                        </p:cTn>
                                        <p:tgtEl>
                                          <p:spTgt spid="7177"/>
                                        </p:tgtEl>
                                        <p:attrNameLst>
                                          <p:attrName>ppt_x</p:attrName>
                                        </p:attrNameLst>
                                      </p:cBhvr>
                                    </p:anim>
                                    <p:set>
                                      <p:cBhvr>
                                        <p:cTn id="38" dur="192" fill="hold"/>
                                        <p:tgtEl>
                                          <p:spTgt spid="7177"/>
                                        </p:tgtEl>
                                        <p:attrNameLst>
                                          <p:attrName>ppt_y</p:attrName>
                                        </p:attrNameLst>
                                      </p:cBhvr>
                                      <p:to>
                                        <p:strVal val="(#ppt_y+0.4)"/>
                                      </p:to>
                                    </p:set>
                                    <p:anim from="(#ppt_y+0.4)" to="(#ppt_y)" calcmode="lin" valueType="num">
                                      <p:cBhvr>
                                        <p:cTn id="39" dur="308" accel="100000" fill="hold">
                                          <p:stCondLst>
                                            <p:cond delay="192"/>
                                          </p:stCondLst>
                                        </p:cTn>
                                        <p:tgtEl>
                                          <p:spTgt spid="7177"/>
                                        </p:tgtEl>
                                        <p:attrNameLst>
                                          <p:attrName>ppt_y</p:attrName>
                                        </p:attrNameLst>
                                      </p:cBhvr>
                                    </p:anim>
                                  </p:childTnLst>
                                </p:cTn>
                              </p:par>
                            </p:childTnLst>
                          </p:cTn>
                        </p:par>
                        <p:par>
                          <p:cTn id="40" fill="hold">
                            <p:stCondLst>
                              <p:cond delay="3000"/>
                            </p:stCondLst>
                            <p:childTnLst>
                              <p:par>
                                <p:cTn id="41" presetID="51" presetClass="entr" presetSubtype="0" fill="hold" nodeType="afterEffect">
                                  <p:stCondLst>
                                    <p:cond delay="0"/>
                                  </p:stCondLst>
                                  <p:childTnLst>
                                    <p:set>
                                      <p:cBhvr>
                                        <p:cTn id="42" dur="1" fill="hold">
                                          <p:stCondLst>
                                            <p:cond delay="0"/>
                                          </p:stCondLst>
                                        </p:cTn>
                                        <p:tgtEl>
                                          <p:spTgt spid="7172"/>
                                        </p:tgtEl>
                                        <p:attrNameLst>
                                          <p:attrName>style.visibility</p:attrName>
                                        </p:attrNameLst>
                                      </p:cBhvr>
                                      <p:to>
                                        <p:strVal val="visible"/>
                                      </p:to>
                                    </p:set>
                                    <p:animEffect transition="in" filter="fade">
                                      <p:cBhvr>
                                        <p:cTn id="43" dur="385" decel="100000"/>
                                        <p:tgtEl>
                                          <p:spTgt spid="7172"/>
                                        </p:tgtEl>
                                      </p:cBhvr>
                                    </p:animEffect>
                                    <p:animScale>
                                      <p:cBhvr>
                                        <p:cTn id="44" dur="385" decel="100000"/>
                                        <p:tgtEl>
                                          <p:spTgt spid="7172"/>
                                        </p:tgtEl>
                                      </p:cBhvr>
                                      <p:from x="10000" y="10000"/>
                                      <p:to x="200000" y="450000"/>
                                    </p:animScale>
                                    <p:animScale>
                                      <p:cBhvr>
                                        <p:cTn id="45" dur="615" accel="100000" fill="hold">
                                          <p:stCondLst>
                                            <p:cond delay="385"/>
                                          </p:stCondLst>
                                        </p:cTn>
                                        <p:tgtEl>
                                          <p:spTgt spid="7172"/>
                                        </p:tgtEl>
                                      </p:cBhvr>
                                      <p:from x="200000" y="450000"/>
                                      <p:to x="100000" y="100000"/>
                                    </p:animScale>
                                    <p:set>
                                      <p:cBhvr>
                                        <p:cTn id="46" dur="385" fill="hold"/>
                                        <p:tgtEl>
                                          <p:spTgt spid="7172"/>
                                        </p:tgtEl>
                                        <p:attrNameLst>
                                          <p:attrName>ppt_x</p:attrName>
                                        </p:attrNameLst>
                                      </p:cBhvr>
                                      <p:to>
                                        <p:strVal val="(0.5)"/>
                                      </p:to>
                                    </p:set>
                                    <p:anim from="(0.5)" to="(#ppt_x)" calcmode="lin" valueType="num">
                                      <p:cBhvr>
                                        <p:cTn id="47" dur="615" accel="100000" fill="hold">
                                          <p:stCondLst>
                                            <p:cond delay="385"/>
                                          </p:stCondLst>
                                        </p:cTn>
                                        <p:tgtEl>
                                          <p:spTgt spid="7172"/>
                                        </p:tgtEl>
                                        <p:attrNameLst>
                                          <p:attrName>ppt_x</p:attrName>
                                        </p:attrNameLst>
                                      </p:cBhvr>
                                    </p:anim>
                                    <p:set>
                                      <p:cBhvr>
                                        <p:cTn id="48" dur="385" fill="hold"/>
                                        <p:tgtEl>
                                          <p:spTgt spid="7172"/>
                                        </p:tgtEl>
                                        <p:attrNameLst>
                                          <p:attrName>ppt_y</p:attrName>
                                        </p:attrNameLst>
                                      </p:cBhvr>
                                      <p:to>
                                        <p:strVal val="(#ppt_y+0.4)"/>
                                      </p:to>
                                    </p:set>
                                    <p:anim from="(#ppt_y+0.4)" to="(#ppt_y)" calcmode="lin" valueType="num">
                                      <p:cBhvr>
                                        <p:cTn id="49" dur="615" accel="100000" fill="hold">
                                          <p:stCondLst>
                                            <p:cond delay="385"/>
                                          </p:stCondLst>
                                        </p:cTn>
                                        <p:tgtEl>
                                          <p:spTgt spid="7172"/>
                                        </p:tgtEl>
                                        <p:attrNameLst>
                                          <p:attrName>ppt_y</p:attrName>
                                        </p:attrNameLst>
                                      </p:cBhvr>
                                    </p:anim>
                                  </p:childTnLst>
                                </p:cTn>
                              </p:par>
                            </p:childTnLst>
                          </p:cTn>
                        </p:par>
                        <p:par>
                          <p:cTn id="50" fill="hold">
                            <p:stCondLst>
                              <p:cond delay="4000"/>
                            </p:stCondLst>
                            <p:childTnLst>
                              <p:par>
                                <p:cTn id="51" presetID="51" presetClass="entr" presetSubtype="0" fill="hold" grpId="0" nodeType="afterEffect">
                                  <p:stCondLst>
                                    <p:cond delay="0"/>
                                  </p:stCondLst>
                                  <p:childTnLst>
                                    <p:set>
                                      <p:cBhvr>
                                        <p:cTn id="52" dur="1" fill="hold">
                                          <p:stCondLst>
                                            <p:cond delay="0"/>
                                          </p:stCondLst>
                                        </p:cTn>
                                        <p:tgtEl>
                                          <p:spTgt spid="7179"/>
                                        </p:tgtEl>
                                        <p:attrNameLst>
                                          <p:attrName>style.visibility</p:attrName>
                                        </p:attrNameLst>
                                      </p:cBhvr>
                                      <p:to>
                                        <p:strVal val="visible"/>
                                      </p:to>
                                    </p:set>
                                    <p:animEffect transition="in" filter="fade">
                                      <p:cBhvr>
                                        <p:cTn id="53" dur="385" decel="100000"/>
                                        <p:tgtEl>
                                          <p:spTgt spid="7179"/>
                                        </p:tgtEl>
                                      </p:cBhvr>
                                    </p:animEffect>
                                    <p:animScale>
                                      <p:cBhvr>
                                        <p:cTn id="54" dur="385" decel="100000"/>
                                        <p:tgtEl>
                                          <p:spTgt spid="7179"/>
                                        </p:tgtEl>
                                      </p:cBhvr>
                                      <p:from x="10000" y="10000"/>
                                      <p:to x="200000" y="450000"/>
                                    </p:animScale>
                                    <p:animScale>
                                      <p:cBhvr>
                                        <p:cTn id="55" dur="615" accel="100000" fill="hold">
                                          <p:stCondLst>
                                            <p:cond delay="385"/>
                                          </p:stCondLst>
                                        </p:cTn>
                                        <p:tgtEl>
                                          <p:spTgt spid="7179"/>
                                        </p:tgtEl>
                                      </p:cBhvr>
                                      <p:from x="200000" y="450000"/>
                                      <p:to x="100000" y="100000"/>
                                    </p:animScale>
                                    <p:set>
                                      <p:cBhvr>
                                        <p:cTn id="56" dur="385" fill="hold"/>
                                        <p:tgtEl>
                                          <p:spTgt spid="7179"/>
                                        </p:tgtEl>
                                        <p:attrNameLst>
                                          <p:attrName>ppt_x</p:attrName>
                                        </p:attrNameLst>
                                      </p:cBhvr>
                                      <p:to>
                                        <p:strVal val="(0.5)"/>
                                      </p:to>
                                    </p:set>
                                    <p:anim from="(0.5)" to="(#ppt_x)" calcmode="lin" valueType="num">
                                      <p:cBhvr>
                                        <p:cTn id="57" dur="615" accel="100000" fill="hold">
                                          <p:stCondLst>
                                            <p:cond delay="385"/>
                                          </p:stCondLst>
                                        </p:cTn>
                                        <p:tgtEl>
                                          <p:spTgt spid="7179"/>
                                        </p:tgtEl>
                                        <p:attrNameLst>
                                          <p:attrName>ppt_x</p:attrName>
                                        </p:attrNameLst>
                                      </p:cBhvr>
                                    </p:anim>
                                    <p:set>
                                      <p:cBhvr>
                                        <p:cTn id="58" dur="385" fill="hold"/>
                                        <p:tgtEl>
                                          <p:spTgt spid="7179"/>
                                        </p:tgtEl>
                                        <p:attrNameLst>
                                          <p:attrName>ppt_y</p:attrName>
                                        </p:attrNameLst>
                                      </p:cBhvr>
                                      <p:to>
                                        <p:strVal val="(#ppt_y+0.4)"/>
                                      </p:to>
                                    </p:set>
                                    <p:anim from="(#ppt_y+0.4)" to="(#ppt_y)" calcmode="lin" valueType="num">
                                      <p:cBhvr>
                                        <p:cTn id="59" dur="615" accel="100000" fill="hold">
                                          <p:stCondLst>
                                            <p:cond delay="385"/>
                                          </p:stCondLst>
                                        </p:cTn>
                                        <p:tgtEl>
                                          <p:spTgt spid="7179"/>
                                        </p:tgtEl>
                                        <p:attrNameLst>
                                          <p:attrName>ppt_y</p:attrName>
                                        </p:attrNameLst>
                                      </p:cBhvr>
                                    </p:anim>
                                  </p:childTnLst>
                                </p:cTn>
                              </p:par>
                            </p:childTnLst>
                          </p:cTn>
                        </p:par>
                        <p:par>
                          <p:cTn id="60" fill="hold">
                            <p:stCondLst>
                              <p:cond delay="5000"/>
                            </p:stCondLst>
                            <p:childTnLst>
                              <p:par>
                                <p:cTn id="61" presetID="51" presetClass="entr" presetSubtype="0" fill="hold" nodeType="afterEffect">
                                  <p:stCondLst>
                                    <p:cond delay="0"/>
                                  </p:stCondLst>
                                  <p:childTnLst>
                                    <p:set>
                                      <p:cBhvr>
                                        <p:cTn id="62" dur="1" fill="hold">
                                          <p:stCondLst>
                                            <p:cond delay="0"/>
                                          </p:stCondLst>
                                        </p:cTn>
                                        <p:tgtEl>
                                          <p:spTgt spid="7174"/>
                                        </p:tgtEl>
                                        <p:attrNameLst>
                                          <p:attrName>style.visibility</p:attrName>
                                        </p:attrNameLst>
                                      </p:cBhvr>
                                      <p:to>
                                        <p:strVal val="visible"/>
                                      </p:to>
                                    </p:set>
                                    <p:animEffect transition="in" filter="fade">
                                      <p:cBhvr>
                                        <p:cTn id="63" dur="385" decel="100000"/>
                                        <p:tgtEl>
                                          <p:spTgt spid="7174"/>
                                        </p:tgtEl>
                                      </p:cBhvr>
                                    </p:animEffect>
                                    <p:animScale>
                                      <p:cBhvr>
                                        <p:cTn id="64" dur="385" decel="100000"/>
                                        <p:tgtEl>
                                          <p:spTgt spid="7174"/>
                                        </p:tgtEl>
                                      </p:cBhvr>
                                      <p:from x="10000" y="10000"/>
                                      <p:to x="200000" y="450000"/>
                                    </p:animScale>
                                    <p:animScale>
                                      <p:cBhvr>
                                        <p:cTn id="65" dur="615" accel="100000" fill="hold">
                                          <p:stCondLst>
                                            <p:cond delay="385"/>
                                          </p:stCondLst>
                                        </p:cTn>
                                        <p:tgtEl>
                                          <p:spTgt spid="7174"/>
                                        </p:tgtEl>
                                      </p:cBhvr>
                                      <p:from x="200000" y="450000"/>
                                      <p:to x="100000" y="100000"/>
                                    </p:animScale>
                                    <p:set>
                                      <p:cBhvr>
                                        <p:cTn id="66" dur="385" fill="hold"/>
                                        <p:tgtEl>
                                          <p:spTgt spid="7174"/>
                                        </p:tgtEl>
                                        <p:attrNameLst>
                                          <p:attrName>ppt_x</p:attrName>
                                        </p:attrNameLst>
                                      </p:cBhvr>
                                      <p:to>
                                        <p:strVal val="(0.5)"/>
                                      </p:to>
                                    </p:set>
                                    <p:anim from="(0.5)" to="(#ppt_x)" calcmode="lin" valueType="num">
                                      <p:cBhvr>
                                        <p:cTn id="67" dur="615" accel="100000" fill="hold">
                                          <p:stCondLst>
                                            <p:cond delay="385"/>
                                          </p:stCondLst>
                                        </p:cTn>
                                        <p:tgtEl>
                                          <p:spTgt spid="7174"/>
                                        </p:tgtEl>
                                        <p:attrNameLst>
                                          <p:attrName>ppt_x</p:attrName>
                                        </p:attrNameLst>
                                      </p:cBhvr>
                                    </p:anim>
                                    <p:set>
                                      <p:cBhvr>
                                        <p:cTn id="68" dur="385" fill="hold"/>
                                        <p:tgtEl>
                                          <p:spTgt spid="7174"/>
                                        </p:tgtEl>
                                        <p:attrNameLst>
                                          <p:attrName>ppt_y</p:attrName>
                                        </p:attrNameLst>
                                      </p:cBhvr>
                                      <p:to>
                                        <p:strVal val="(#ppt_y+0.4)"/>
                                      </p:to>
                                    </p:set>
                                    <p:anim from="(#ppt_y+0.4)" to="(#ppt_y)" calcmode="lin" valueType="num">
                                      <p:cBhvr>
                                        <p:cTn id="69" dur="615" accel="100000" fill="hold">
                                          <p:stCondLst>
                                            <p:cond delay="385"/>
                                          </p:stCondLst>
                                        </p:cTn>
                                        <p:tgtEl>
                                          <p:spTgt spid="7174"/>
                                        </p:tgtEl>
                                        <p:attrNameLst>
                                          <p:attrName>ppt_y</p:attrName>
                                        </p:attrNameLst>
                                      </p:cBhvr>
                                    </p:anim>
                                  </p:childTnLst>
                                </p:cTn>
                              </p:par>
                            </p:childTnLst>
                          </p:cTn>
                        </p:par>
                        <p:par>
                          <p:cTn id="70" fill="hold">
                            <p:stCondLst>
                              <p:cond delay="6000"/>
                            </p:stCondLst>
                            <p:childTnLst>
                              <p:par>
                                <p:cTn id="71" presetID="51" presetClass="entr" presetSubtype="0" fill="hold" grpId="0" nodeType="afterEffect">
                                  <p:stCondLst>
                                    <p:cond delay="0"/>
                                  </p:stCondLst>
                                  <p:childTnLst>
                                    <p:set>
                                      <p:cBhvr>
                                        <p:cTn id="72" dur="1" fill="hold">
                                          <p:stCondLst>
                                            <p:cond delay="0"/>
                                          </p:stCondLst>
                                        </p:cTn>
                                        <p:tgtEl>
                                          <p:spTgt spid="7178"/>
                                        </p:tgtEl>
                                        <p:attrNameLst>
                                          <p:attrName>style.visibility</p:attrName>
                                        </p:attrNameLst>
                                      </p:cBhvr>
                                      <p:to>
                                        <p:strVal val="visible"/>
                                      </p:to>
                                    </p:set>
                                    <p:animEffect transition="in" filter="fade">
                                      <p:cBhvr>
                                        <p:cTn id="73" dur="385" decel="100000"/>
                                        <p:tgtEl>
                                          <p:spTgt spid="7178"/>
                                        </p:tgtEl>
                                      </p:cBhvr>
                                    </p:animEffect>
                                    <p:animScale>
                                      <p:cBhvr>
                                        <p:cTn id="74" dur="385" decel="100000"/>
                                        <p:tgtEl>
                                          <p:spTgt spid="7178"/>
                                        </p:tgtEl>
                                      </p:cBhvr>
                                      <p:from x="10000" y="10000"/>
                                      <p:to x="200000" y="450000"/>
                                    </p:animScale>
                                    <p:animScale>
                                      <p:cBhvr>
                                        <p:cTn id="75" dur="615" accel="100000" fill="hold">
                                          <p:stCondLst>
                                            <p:cond delay="385"/>
                                          </p:stCondLst>
                                        </p:cTn>
                                        <p:tgtEl>
                                          <p:spTgt spid="7178"/>
                                        </p:tgtEl>
                                      </p:cBhvr>
                                      <p:from x="200000" y="450000"/>
                                      <p:to x="100000" y="100000"/>
                                    </p:animScale>
                                    <p:set>
                                      <p:cBhvr>
                                        <p:cTn id="76" dur="385" fill="hold"/>
                                        <p:tgtEl>
                                          <p:spTgt spid="7178"/>
                                        </p:tgtEl>
                                        <p:attrNameLst>
                                          <p:attrName>ppt_x</p:attrName>
                                        </p:attrNameLst>
                                      </p:cBhvr>
                                      <p:to>
                                        <p:strVal val="(0.5)"/>
                                      </p:to>
                                    </p:set>
                                    <p:anim from="(0.5)" to="(#ppt_x)" calcmode="lin" valueType="num">
                                      <p:cBhvr>
                                        <p:cTn id="77" dur="615" accel="100000" fill="hold">
                                          <p:stCondLst>
                                            <p:cond delay="385"/>
                                          </p:stCondLst>
                                        </p:cTn>
                                        <p:tgtEl>
                                          <p:spTgt spid="7178"/>
                                        </p:tgtEl>
                                        <p:attrNameLst>
                                          <p:attrName>ppt_x</p:attrName>
                                        </p:attrNameLst>
                                      </p:cBhvr>
                                    </p:anim>
                                    <p:set>
                                      <p:cBhvr>
                                        <p:cTn id="78" dur="385" fill="hold"/>
                                        <p:tgtEl>
                                          <p:spTgt spid="7178"/>
                                        </p:tgtEl>
                                        <p:attrNameLst>
                                          <p:attrName>ppt_y</p:attrName>
                                        </p:attrNameLst>
                                      </p:cBhvr>
                                      <p:to>
                                        <p:strVal val="(#ppt_y+0.4)"/>
                                      </p:to>
                                    </p:set>
                                    <p:anim from="(#ppt_y+0.4)" to="(#ppt_y)" calcmode="lin" valueType="num">
                                      <p:cBhvr>
                                        <p:cTn id="79" dur="615" accel="100000" fill="hold">
                                          <p:stCondLst>
                                            <p:cond delay="385"/>
                                          </p:stCondLst>
                                        </p:cTn>
                                        <p:tgtEl>
                                          <p:spTgt spid="7178"/>
                                        </p:tgtEl>
                                        <p:attrNameLst>
                                          <p:attrName>ppt_y</p:attrName>
                                        </p:attrNameLst>
                                      </p:cBhvr>
                                    </p:anim>
                                  </p:childTnLst>
                                </p:cTn>
                              </p:par>
                            </p:childTnLst>
                          </p:cTn>
                        </p:par>
                        <p:par>
                          <p:cTn id="80" fill="hold">
                            <p:stCondLst>
                              <p:cond delay="7000"/>
                            </p:stCondLst>
                            <p:childTnLst>
                              <p:par>
                                <p:cTn id="81" presetID="51" presetClass="entr" presetSubtype="0" fill="hold" nodeType="afterEffect">
                                  <p:stCondLst>
                                    <p:cond delay="0"/>
                                  </p:stCondLst>
                                  <p:childTnLst>
                                    <p:set>
                                      <p:cBhvr>
                                        <p:cTn id="82" dur="1" fill="hold">
                                          <p:stCondLst>
                                            <p:cond delay="0"/>
                                          </p:stCondLst>
                                        </p:cTn>
                                        <p:tgtEl>
                                          <p:spTgt spid="7173"/>
                                        </p:tgtEl>
                                        <p:attrNameLst>
                                          <p:attrName>style.visibility</p:attrName>
                                        </p:attrNameLst>
                                      </p:cBhvr>
                                      <p:to>
                                        <p:strVal val="visible"/>
                                      </p:to>
                                    </p:set>
                                    <p:animEffect transition="in" filter="fade">
                                      <p:cBhvr>
                                        <p:cTn id="83" dur="385" decel="100000"/>
                                        <p:tgtEl>
                                          <p:spTgt spid="7173"/>
                                        </p:tgtEl>
                                      </p:cBhvr>
                                    </p:animEffect>
                                    <p:animScale>
                                      <p:cBhvr>
                                        <p:cTn id="84" dur="385" decel="100000"/>
                                        <p:tgtEl>
                                          <p:spTgt spid="7173"/>
                                        </p:tgtEl>
                                      </p:cBhvr>
                                      <p:from x="10000" y="10000"/>
                                      <p:to x="200000" y="450000"/>
                                    </p:animScale>
                                    <p:animScale>
                                      <p:cBhvr>
                                        <p:cTn id="85" dur="615" accel="100000" fill="hold">
                                          <p:stCondLst>
                                            <p:cond delay="385"/>
                                          </p:stCondLst>
                                        </p:cTn>
                                        <p:tgtEl>
                                          <p:spTgt spid="7173"/>
                                        </p:tgtEl>
                                      </p:cBhvr>
                                      <p:from x="200000" y="450000"/>
                                      <p:to x="100000" y="100000"/>
                                    </p:animScale>
                                    <p:set>
                                      <p:cBhvr>
                                        <p:cTn id="86" dur="385" fill="hold"/>
                                        <p:tgtEl>
                                          <p:spTgt spid="7173"/>
                                        </p:tgtEl>
                                        <p:attrNameLst>
                                          <p:attrName>ppt_x</p:attrName>
                                        </p:attrNameLst>
                                      </p:cBhvr>
                                      <p:to>
                                        <p:strVal val="(0.5)"/>
                                      </p:to>
                                    </p:set>
                                    <p:anim from="(0.5)" to="(#ppt_x)" calcmode="lin" valueType="num">
                                      <p:cBhvr>
                                        <p:cTn id="87" dur="615" accel="100000" fill="hold">
                                          <p:stCondLst>
                                            <p:cond delay="385"/>
                                          </p:stCondLst>
                                        </p:cTn>
                                        <p:tgtEl>
                                          <p:spTgt spid="7173"/>
                                        </p:tgtEl>
                                        <p:attrNameLst>
                                          <p:attrName>ppt_x</p:attrName>
                                        </p:attrNameLst>
                                      </p:cBhvr>
                                    </p:anim>
                                    <p:set>
                                      <p:cBhvr>
                                        <p:cTn id="88" dur="385" fill="hold"/>
                                        <p:tgtEl>
                                          <p:spTgt spid="7173"/>
                                        </p:tgtEl>
                                        <p:attrNameLst>
                                          <p:attrName>ppt_y</p:attrName>
                                        </p:attrNameLst>
                                      </p:cBhvr>
                                      <p:to>
                                        <p:strVal val="(#ppt_y+0.4)"/>
                                      </p:to>
                                    </p:set>
                                    <p:anim from="(#ppt_y+0.4)" to="(#ppt_y)" calcmode="lin" valueType="num">
                                      <p:cBhvr>
                                        <p:cTn id="89" dur="615" accel="100000" fill="hold">
                                          <p:stCondLst>
                                            <p:cond delay="385"/>
                                          </p:stCondLst>
                                        </p:cTn>
                                        <p:tgtEl>
                                          <p:spTgt spid="717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6" grpId="0"/>
      <p:bldP spid="7177" grpId="0"/>
      <p:bldP spid="7178" grpId="0"/>
      <p:bldP spid="71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en 2"/>
          <p:cNvPicPr>
            <a:picLocks noChangeAspect="1" noChangeArrowheads="1"/>
          </p:cNvPicPr>
          <p:nvPr>
            <p:ph idx="1"/>
          </p:nvPr>
        </p:nvPicPr>
        <p:blipFill>
          <a:blip r:embed="rId2" cstate="print"/>
          <a:srcRect/>
          <a:stretch>
            <a:fillRect/>
          </a:stretch>
        </p:blipFill>
        <p:spPr>
          <a:xfrm>
            <a:off x="0" y="0"/>
            <a:ext cx="9144000" cy="6858000"/>
          </a:xfrm>
          <a:noFill/>
        </p:spPr>
      </p:pic>
      <p:sp>
        <p:nvSpPr>
          <p:cNvPr id="8195" name="Text Box 3"/>
          <p:cNvSpPr txBox="1">
            <a:spLocks noChangeArrowheads="1"/>
          </p:cNvSpPr>
          <p:nvPr/>
        </p:nvSpPr>
        <p:spPr bwMode="auto">
          <a:xfrm>
            <a:off x="0" y="3717925"/>
            <a:ext cx="9144000" cy="3140075"/>
          </a:xfrm>
          <a:prstGeom prst="rect">
            <a:avLst/>
          </a:prstGeom>
          <a:noFill/>
          <a:ln w="9525">
            <a:noFill/>
            <a:miter lim="800000"/>
            <a:headEnd/>
            <a:tailEnd/>
          </a:ln>
          <a:effectLst/>
        </p:spPr>
        <p:txBody>
          <a:bodyPr>
            <a:spAutoFit/>
          </a:bodyPr>
          <a:lstStyle/>
          <a:p>
            <a:pPr algn="just">
              <a:spcBef>
                <a:spcPct val="50000"/>
              </a:spcBef>
              <a:defRPr/>
            </a:pPr>
            <a:r>
              <a:rPr lang="en-US" sz="4000" b="1">
                <a:solidFill>
                  <a:srgbClr val="FFCC00"/>
                </a:solidFill>
                <a:effectLst>
                  <a:outerShdw blurRad="38100" dist="38100" dir="2700000" algn="tl">
                    <a:srgbClr val="C0C0C0"/>
                  </a:outerShdw>
                </a:effectLst>
                <a:latin typeface="VNI-Times" pitchFamily="2" charset="0"/>
                <a:cs typeface="Arial" charset="0"/>
              </a:rPr>
              <a:t>Khoâng khí bò oâ nhieãm. Nhieàu oáng khoùi nhaø maùy ñang nhaû nhöõng ñaùm khoùi ñen leân baàu trôøi. Nhöõng loø phaûn öùng haït nhaân ñang nhaû khoùi vaø löûa ñoû leân baàu trôøi.</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wedge">
                                      <p:cBhvr>
                                        <p:cTn id="13"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i5"/>
          <p:cNvPicPr>
            <a:picLocks noChangeAspect="1" noChangeArrowheads="1"/>
          </p:cNvPicPr>
          <p:nvPr>
            <p:ph/>
          </p:nvPr>
        </p:nvPicPr>
        <p:blipFill>
          <a:blip r:embed="rId2" cstate="print"/>
          <a:srcRect/>
          <a:stretch>
            <a:fillRect/>
          </a:stretch>
        </p:blipFill>
        <p:spPr>
          <a:xfrm>
            <a:off x="0" y="0"/>
            <a:ext cx="9144000" cy="6858000"/>
          </a:xfrm>
          <a:noFill/>
        </p:spPr>
      </p:pic>
      <p:sp>
        <p:nvSpPr>
          <p:cNvPr id="9219" name="Text Box 3"/>
          <p:cNvSpPr txBox="1">
            <a:spLocks noChangeArrowheads="1"/>
          </p:cNvSpPr>
          <p:nvPr/>
        </p:nvSpPr>
        <p:spPr bwMode="auto">
          <a:xfrm>
            <a:off x="457200" y="4648200"/>
            <a:ext cx="8153400" cy="1920875"/>
          </a:xfrm>
          <a:prstGeom prst="rect">
            <a:avLst/>
          </a:prstGeom>
          <a:noFill/>
          <a:ln w="9525">
            <a:noFill/>
            <a:miter lim="800000"/>
            <a:headEnd/>
            <a:tailEnd/>
          </a:ln>
          <a:effectLst/>
        </p:spPr>
        <p:txBody>
          <a:bodyPr>
            <a:spAutoFit/>
          </a:bodyPr>
          <a:lstStyle/>
          <a:p>
            <a:pPr algn="just">
              <a:spcBef>
                <a:spcPct val="50000"/>
              </a:spcBef>
              <a:defRPr/>
            </a:pPr>
            <a:r>
              <a:rPr lang="en-US" sz="4000" b="1">
                <a:solidFill>
                  <a:srgbClr val="0000CC"/>
                </a:solidFill>
                <a:effectLst>
                  <a:outerShdw blurRad="38100" dist="38100" dir="2700000" algn="tl">
                    <a:srgbClr val="C0C0C0"/>
                  </a:outerShdw>
                </a:effectLst>
                <a:latin typeface="VNI-Times" pitchFamily="2" charset="0"/>
                <a:cs typeface="Arial" charset="0"/>
              </a:rPr>
              <a:t>Khoâng khí trong saïch, trôøi cao vaø xanh, caây coái xanh töôi, khoâng gian roäng, thoaùng ñaõng.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to="" calcmode="lin" valueType="num">
                                      <p:cBhvr>
                                        <p:cTn id="12" dur="1" fill="hold"/>
                                        <p:tgtEl>
                                          <p:spTgt spid="921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6"/>
          <p:cNvPicPr>
            <a:picLocks noChangeAspect="1" noChangeArrowheads="1"/>
          </p:cNvPicPr>
          <p:nvPr>
            <p:ph/>
          </p:nvPr>
        </p:nvPicPr>
        <p:blipFill>
          <a:blip r:embed="rId2" cstate="print"/>
          <a:srcRect/>
          <a:stretch>
            <a:fillRect/>
          </a:stretch>
        </p:blipFill>
        <p:spPr>
          <a:xfrm>
            <a:off x="0" y="0"/>
            <a:ext cx="9144000" cy="6858000"/>
          </a:xfrm>
          <a:noFill/>
        </p:spPr>
      </p:pic>
      <p:sp>
        <p:nvSpPr>
          <p:cNvPr id="10243" name="Text Box 3"/>
          <p:cNvSpPr txBox="1">
            <a:spLocks noChangeArrowheads="1"/>
          </p:cNvSpPr>
          <p:nvPr/>
        </p:nvSpPr>
        <p:spPr bwMode="auto">
          <a:xfrm>
            <a:off x="0" y="5105400"/>
            <a:ext cx="9144000" cy="1311275"/>
          </a:xfrm>
          <a:prstGeom prst="rect">
            <a:avLst/>
          </a:prstGeom>
          <a:noFill/>
          <a:ln w="9525">
            <a:noFill/>
            <a:miter lim="800000"/>
            <a:headEnd/>
            <a:tailEnd/>
          </a:ln>
          <a:effectLst/>
        </p:spPr>
        <p:txBody>
          <a:bodyPr>
            <a:spAutoFit/>
          </a:bodyPr>
          <a:lstStyle/>
          <a:p>
            <a:pPr algn="just">
              <a:spcBef>
                <a:spcPct val="50000"/>
              </a:spcBef>
              <a:defRPr/>
            </a:pPr>
            <a:r>
              <a:rPr lang="en-US" sz="4000" b="1">
                <a:solidFill>
                  <a:srgbClr val="FFCC00"/>
                </a:solidFill>
                <a:effectLst>
                  <a:outerShdw blurRad="38100" dist="38100" dir="2700000" algn="tl">
                    <a:srgbClr val="C0C0C0"/>
                  </a:outerShdw>
                </a:effectLst>
                <a:latin typeface="VNI-Times" pitchFamily="2" charset="0"/>
                <a:cs typeface="Arial" charset="0"/>
              </a:rPr>
              <a:t>Khoâng khí bò oâ nhieãm do ñoát chaát thaûi treân ñoàng ruoäng ôû noâng thoân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plus(i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wheel(4)">
                                      <p:cBhvr>
                                        <p:cTn id="12"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i8"/>
          <p:cNvPicPr>
            <a:picLocks noChangeAspect="1" noChangeArrowheads="1"/>
          </p:cNvPicPr>
          <p:nvPr>
            <p:ph/>
          </p:nvPr>
        </p:nvPicPr>
        <p:blipFill>
          <a:blip r:embed="rId2" cstate="print"/>
          <a:srcRect/>
          <a:stretch>
            <a:fillRect/>
          </a:stretch>
        </p:blipFill>
        <p:spPr>
          <a:xfrm>
            <a:off x="0" y="-14288"/>
            <a:ext cx="9144000" cy="6994526"/>
          </a:xfrm>
          <a:noFill/>
        </p:spPr>
      </p:pic>
      <p:sp>
        <p:nvSpPr>
          <p:cNvPr id="11267" name="Text Box 3"/>
          <p:cNvSpPr txBox="1">
            <a:spLocks noChangeArrowheads="1"/>
          </p:cNvSpPr>
          <p:nvPr/>
        </p:nvSpPr>
        <p:spPr bwMode="auto">
          <a:xfrm>
            <a:off x="152400" y="228600"/>
            <a:ext cx="8839200" cy="2838450"/>
          </a:xfrm>
          <a:prstGeom prst="rect">
            <a:avLst/>
          </a:prstGeom>
          <a:noFill/>
          <a:ln w="9525">
            <a:noFill/>
            <a:miter lim="800000"/>
            <a:headEnd/>
            <a:tailEnd/>
          </a:ln>
          <a:effectLst/>
        </p:spPr>
        <p:txBody>
          <a:bodyPr>
            <a:spAutoFit/>
          </a:bodyPr>
          <a:lstStyle/>
          <a:p>
            <a:pPr algn="just">
              <a:spcBef>
                <a:spcPct val="50000"/>
              </a:spcBef>
              <a:defRPr/>
            </a:pPr>
            <a:r>
              <a:rPr lang="en-US" sz="3600" b="1">
                <a:solidFill>
                  <a:srgbClr val="CC3300"/>
                </a:solidFill>
                <a:effectLst>
                  <a:outerShdw blurRad="38100" dist="38100" dir="2700000" algn="tl">
                    <a:srgbClr val="C0C0C0"/>
                  </a:outerShdw>
                </a:effectLst>
                <a:latin typeface="VNI-Times" pitchFamily="2" charset="0"/>
                <a:cs typeface="Arial" charset="0"/>
              </a:rPr>
              <a:t>Khoâng khí bò oâ nhieãm. Caûnh ñöôøng phoá ñoâng ñuùc, nhieàu oâ toâ, xe maùy ñi laïi xaû khí thaûi vaø tung buïi. Nhaø cöûa san saùt, Phía xa, nhaø maùy ñang hoaït ñoä ng nhaû khoùi leân baàu trôøi.</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4)">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heel(4)">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368</TotalTime>
  <Words>951</Words>
  <Application>Microsoft Office PowerPoint</Application>
  <PresentationFormat>On-screen Show (4:3)</PresentationFormat>
  <Paragraphs>68</Paragraphs>
  <Slides>18</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Wingdings</vt:lpstr>
      <vt:lpstr>Calibri</vt:lpstr>
      <vt:lpstr>Times New Roman</vt:lpstr>
      <vt:lpstr>VNI-Times</vt:lpstr>
      <vt:lpstr>.VnTime</vt:lpstr>
      <vt:lpstr>Watermark</vt:lpstr>
      <vt:lpstr>Slide 1</vt:lpstr>
      <vt:lpstr>KIỂM TRA BAØI CUÕ:  Haõy mieâu taû caùc möùc ñoä gioù trong moãi böùc tranh sau ñaây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Không khí bị ô nhiễm có tác hại gì đối với đời sống của con người, động vật, thực vật?</vt:lpstr>
      <vt:lpstr>Slide 16</vt:lpstr>
      <vt:lpstr>Slide 17</vt:lpstr>
      <vt:lpstr>Slide 18</vt:lpstr>
    </vt:vector>
  </TitlesOfParts>
  <Company>Cong Ty TNHH Tan Bach Khoa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 Anh</dc:creator>
  <cp:lastModifiedBy>Administrator</cp:lastModifiedBy>
  <cp:revision>245</cp:revision>
  <dcterms:created xsi:type="dcterms:W3CDTF">2007-12-20T15:23:53Z</dcterms:created>
  <dcterms:modified xsi:type="dcterms:W3CDTF">2017-01-16T07:16:51Z</dcterms:modified>
</cp:coreProperties>
</file>